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492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8241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91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647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2587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4081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1620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8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886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6829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2065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5FA6-3BB9-47BA-8D81-299A75D1B58A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181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17.png"/><Relationship Id="rId15" Type="http://schemas.openxmlformats.org/officeDocument/2006/relationships/image" Target="../media/image16.pn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17.png"/><Relationship Id="rId15" Type="http://schemas.openxmlformats.org/officeDocument/2006/relationships/image" Target="../media/image16.pn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0" name="図 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831" y="2079050"/>
            <a:ext cx="446390" cy="936353"/>
          </a:xfrm>
          <a:prstGeom prst="rect">
            <a:avLst/>
          </a:prstGeom>
        </p:spPr>
      </p:pic>
      <p:pic>
        <p:nvPicPr>
          <p:cNvPr id="143" name="図 1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223" y="1990477"/>
            <a:ext cx="446390" cy="936353"/>
          </a:xfrm>
          <a:prstGeom prst="rect">
            <a:avLst/>
          </a:prstGeom>
        </p:spPr>
      </p:pic>
      <p:pic>
        <p:nvPicPr>
          <p:cNvPr id="145" name="図 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103" y="2520557"/>
            <a:ext cx="446390" cy="936353"/>
          </a:xfrm>
          <a:prstGeom prst="rect">
            <a:avLst/>
          </a:prstGeom>
        </p:spPr>
      </p:pic>
      <p:pic>
        <p:nvPicPr>
          <p:cNvPr id="148" name="図 1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64" y="2268381"/>
            <a:ext cx="446390" cy="936353"/>
          </a:xfrm>
          <a:prstGeom prst="rect">
            <a:avLst/>
          </a:prstGeom>
        </p:spPr>
      </p:pic>
      <p:pic>
        <p:nvPicPr>
          <p:cNvPr id="155" name="図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199" y="1953563"/>
            <a:ext cx="446390" cy="936353"/>
          </a:xfrm>
          <a:prstGeom prst="rect">
            <a:avLst/>
          </a:prstGeom>
        </p:spPr>
      </p:pic>
      <p:pic>
        <p:nvPicPr>
          <p:cNvPr id="171" name="図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70" y="2904396"/>
            <a:ext cx="446390" cy="936353"/>
          </a:xfrm>
          <a:prstGeom prst="rect">
            <a:avLst/>
          </a:prstGeom>
        </p:spPr>
      </p:pic>
      <p:pic>
        <p:nvPicPr>
          <p:cNvPr id="172" name="図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22" y="2617361"/>
            <a:ext cx="446390" cy="936353"/>
          </a:xfrm>
          <a:prstGeom prst="rect">
            <a:avLst/>
          </a:prstGeom>
        </p:spPr>
      </p:pic>
      <p:pic>
        <p:nvPicPr>
          <p:cNvPr id="173" name="図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63" y="2880165"/>
            <a:ext cx="446390" cy="936353"/>
          </a:xfrm>
          <a:prstGeom prst="rect">
            <a:avLst/>
          </a:prstGeom>
        </p:spPr>
      </p:pic>
      <p:pic>
        <p:nvPicPr>
          <p:cNvPr id="174" name="図 1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984" y="2903079"/>
            <a:ext cx="446390" cy="936353"/>
          </a:xfrm>
          <a:prstGeom prst="rect">
            <a:avLst/>
          </a:prstGeom>
        </p:spPr>
      </p:pic>
      <p:pic>
        <p:nvPicPr>
          <p:cNvPr id="175" name="図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210" y="2600548"/>
            <a:ext cx="446390" cy="936353"/>
          </a:xfrm>
          <a:prstGeom prst="rect">
            <a:avLst/>
          </a:prstGeom>
        </p:spPr>
      </p:pic>
      <p:pic>
        <p:nvPicPr>
          <p:cNvPr id="159" name="図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776" y="2060540"/>
            <a:ext cx="446390" cy="936353"/>
          </a:xfrm>
          <a:prstGeom prst="rect">
            <a:avLst/>
          </a:prstGeom>
        </p:spPr>
      </p:pic>
      <p:pic>
        <p:nvPicPr>
          <p:cNvPr id="160" name="図 1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753" y="2560759"/>
            <a:ext cx="446390" cy="936353"/>
          </a:xfrm>
          <a:prstGeom prst="rect">
            <a:avLst/>
          </a:prstGeom>
        </p:spPr>
      </p:pic>
      <p:pic>
        <p:nvPicPr>
          <p:cNvPr id="161" name="図 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084" y="2528716"/>
            <a:ext cx="446390" cy="936353"/>
          </a:xfrm>
          <a:prstGeom prst="rect">
            <a:avLst/>
          </a:prstGeom>
        </p:spPr>
      </p:pic>
      <p:pic>
        <p:nvPicPr>
          <p:cNvPr id="162" name="図 1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637" y="2452154"/>
            <a:ext cx="446390" cy="936353"/>
          </a:xfrm>
          <a:prstGeom prst="rect">
            <a:avLst/>
          </a:prstGeom>
        </p:spPr>
      </p:pic>
      <p:pic>
        <p:nvPicPr>
          <p:cNvPr id="163" name="図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136" y="3026454"/>
            <a:ext cx="446390" cy="936353"/>
          </a:xfrm>
          <a:prstGeom prst="rect">
            <a:avLst/>
          </a:prstGeom>
        </p:spPr>
      </p:pic>
      <p:pic>
        <p:nvPicPr>
          <p:cNvPr id="164" name="図 1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766" y="2316070"/>
            <a:ext cx="446390" cy="936353"/>
          </a:xfrm>
          <a:prstGeom prst="rect">
            <a:avLst/>
          </a:prstGeom>
        </p:spPr>
      </p:pic>
      <p:pic>
        <p:nvPicPr>
          <p:cNvPr id="165" name="図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97" y="1996953"/>
            <a:ext cx="446390" cy="936353"/>
          </a:xfrm>
          <a:prstGeom prst="rect">
            <a:avLst/>
          </a:prstGeom>
        </p:spPr>
      </p:pic>
      <p:pic>
        <p:nvPicPr>
          <p:cNvPr id="166" name="図 1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101" y="2418540"/>
            <a:ext cx="446390" cy="936353"/>
          </a:xfrm>
          <a:prstGeom prst="rect">
            <a:avLst/>
          </a:prstGeom>
        </p:spPr>
      </p:pic>
      <p:pic>
        <p:nvPicPr>
          <p:cNvPr id="167" name="図 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964" y="2876686"/>
            <a:ext cx="446390" cy="936353"/>
          </a:xfrm>
          <a:prstGeom prst="rect">
            <a:avLst/>
          </a:prstGeom>
        </p:spPr>
      </p:pic>
      <p:pic>
        <p:nvPicPr>
          <p:cNvPr id="168" name="図 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428" y="2939933"/>
            <a:ext cx="446390" cy="93635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428" y="0"/>
            <a:ext cx="893344" cy="4953000"/>
          </a:xfrm>
          <a:prstGeom prst="rect">
            <a:avLst/>
          </a:prstGeom>
        </p:spPr>
      </p:pic>
      <p:pic>
        <p:nvPicPr>
          <p:cNvPr id="132" name="図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80" y="0"/>
            <a:ext cx="893344" cy="4953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313" y="1131307"/>
            <a:ext cx="838356" cy="776637"/>
          </a:xfrm>
          <a:prstGeom prst="rect">
            <a:avLst/>
          </a:prstGeom>
        </p:spPr>
      </p:pic>
      <p:pic>
        <p:nvPicPr>
          <p:cNvPr id="133" name="図 1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674" y="1131307"/>
            <a:ext cx="838356" cy="776637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06" y="4595"/>
            <a:ext cx="1317712" cy="1816102"/>
          </a:xfrm>
          <a:prstGeom prst="rect">
            <a:avLst/>
          </a:prstGeom>
        </p:spPr>
      </p:pic>
      <p:pic>
        <p:nvPicPr>
          <p:cNvPr id="123" name="図 1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5026"/>
            <a:ext cx="292543" cy="303051"/>
          </a:xfrm>
          <a:prstGeom prst="rect">
            <a:avLst/>
          </a:prstGeom>
        </p:spPr>
      </p:pic>
      <p:pic>
        <p:nvPicPr>
          <p:cNvPr id="124" name="図 1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26471"/>
            <a:ext cx="292543" cy="303051"/>
          </a:xfrm>
          <a:prstGeom prst="rect">
            <a:avLst/>
          </a:prstGeom>
        </p:spPr>
      </p:pic>
      <p:pic>
        <p:nvPicPr>
          <p:cNvPr id="125" name="図 1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447916"/>
            <a:ext cx="292543" cy="303051"/>
          </a:xfrm>
          <a:prstGeom prst="rect">
            <a:avLst/>
          </a:prstGeom>
        </p:spPr>
      </p:pic>
      <p:pic>
        <p:nvPicPr>
          <p:cNvPr id="126" name="図 1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669361"/>
            <a:ext cx="292543" cy="303051"/>
          </a:xfrm>
          <a:prstGeom prst="rect">
            <a:avLst/>
          </a:prstGeom>
        </p:spPr>
      </p:pic>
      <p:pic>
        <p:nvPicPr>
          <p:cNvPr id="128" name="図 1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900"/>
            <a:ext cx="292543" cy="303051"/>
          </a:xfrm>
          <a:prstGeom prst="rect">
            <a:avLst/>
          </a:prstGeom>
        </p:spPr>
      </p:pic>
      <p:pic>
        <p:nvPicPr>
          <p:cNvPr id="129" name="図 1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22345"/>
            <a:ext cx="292543" cy="303051"/>
          </a:xfrm>
          <a:prstGeom prst="rect">
            <a:avLst/>
          </a:prstGeom>
        </p:spPr>
      </p:pic>
      <p:pic>
        <p:nvPicPr>
          <p:cNvPr id="130" name="図 1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443790"/>
            <a:ext cx="292543" cy="303051"/>
          </a:xfrm>
          <a:prstGeom prst="rect">
            <a:avLst/>
          </a:prstGeom>
        </p:spPr>
      </p:pic>
      <p:pic>
        <p:nvPicPr>
          <p:cNvPr id="131" name="図 1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665235"/>
            <a:ext cx="292543" cy="303051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0119" y="827325"/>
            <a:ext cx="780166" cy="114792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8439" y="827325"/>
            <a:ext cx="780166" cy="11479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1731500"/>
            <a:ext cx="292543" cy="30305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9795" y="3829734"/>
            <a:ext cx="267569" cy="266146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172" y="3556680"/>
            <a:ext cx="294815" cy="289986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3660" y="3829734"/>
            <a:ext cx="267569" cy="26614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0037" y="3556680"/>
            <a:ext cx="294815" cy="289986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7525" y="3829734"/>
            <a:ext cx="267569" cy="266146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3902" y="3556680"/>
            <a:ext cx="294815" cy="289986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1390" y="3829734"/>
            <a:ext cx="267569" cy="266146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7767" y="3556680"/>
            <a:ext cx="294815" cy="289986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5255" y="3829734"/>
            <a:ext cx="267569" cy="266146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1632" y="3556680"/>
            <a:ext cx="294815" cy="289986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9120" y="3829734"/>
            <a:ext cx="267569" cy="26614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5497" y="3556680"/>
            <a:ext cx="294815" cy="289986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2985" y="3829734"/>
            <a:ext cx="267569" cy="266146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9362" y="3556680"/>
            <a:ext cx="294815" cy="289986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6850" y="3829734"/>
            <a:ext cx="267569" cy="266146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3227" y="3556680"/>
            <a:ext cx="294815" cy="289986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0715" y="3829734"/>
            <a:ext cx="267569" cy="266146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7092" y="3556680"/>
            <a:ext cx="294815" cy="289986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4580" y="3829734"/>
            <a:ext cx="267569" cy="266146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0957" y="3556680"/>
            <a:ext cx="294815" cy="289986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8445" y="3829734"/>
            <a:ext cx="267569" cy="266146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822" y="3556680"/>
            <a:ext cx="294815" cy="289986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1506" y="3829734"/>
            <a:ext cx="267569" cy="266146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7883" y="3556680"/>
            <a:ext cx="294815" cy="289986"/>
          </a:xfrm>
          <a:prstGeom prst="rect">
            <a:avLst/>
          </a:prstGeom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5371" y="3829734"/>
            <a:ext cx="267569" cy="266146"/>
          </a:xfrm>
          <a:prstGeom prst="rect">
            <a:avLst/>
          </a:prstGeom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748" y="3556680"/>
            <a:ext cx="294815" cy="289986"/>
          </a:xfrm>
          <a:prstGeom prst="rect">
            <a:avLst/>
          </a:prstGeom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9236" y="3829734"/>
            <a:ext cx="267569" cy="266146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5613" y="3556680"/>
            <a:ext cx="294815" cy="289986"/>
          </a:xfrm>
          <a:prstGeom prst="rect">
            <a:avLst/>
          </a:prstGeom>
        </p:spPr>
      </p:pic>
      <p:pic>
        <p:nvPicPr>
          <p:cNvPr id="75" name="図 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3101" y="3829734"/>
            <a:ext cx="267569" cy="266146"/>
          </a:xfrm>
          <a:prstGeom prst="rect">
            <a:avLst/>
          </a:prstGeom>
        </p:spPr>
      </p:pic>
      <p:pic>
        <p:nvPicPr>
          <p:cNvPr id="76" name="図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478" y="3556680"/>
            <a:ext cx="294815" cy="289986"/>
          </a:xfrm>
          <a:prstGeom prst="rect">
            <a:avLst/>
          </a:prstGeom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6966" y="3829734"/>
            <a:ext cx="267569" cy="266146"/>
          </a:xfrm>
          <a:prstGeom prst="rect">
            <a:avLst/>
          </a:prstGeom>
        </p:spPr>
      </p:pic>
      <p:pic>
        <p:nvPicPr>
          <p:cNvPr id="78" name="図 7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3343" y="3556680"/>
            <a:ext cx="294815" cy="289986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0831" y="3829734"/>
            <a:ext cx="267569" cy="266146"/>
          </a:xfrm>
          <a:prstGeom prst="rect">
            <a:avLst/>
          </a:prstGeom>
        </p:spPr>
      </p:pic>
      <p:pic>
        <p:nvPicPr>
          <p:cNvPr id="80" name="図 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7208" y="3556680"/>
            <a:ext cx="294815" cy="289986"/>
          </a:xfrm>
          <a:prstGeom prst="rect">
            <a:avLst/>
          </a:prstGeom>
        </p:spPr>
      </p:pic>
      <p:pic>
        <p:nvPicPr>
          <p:cNvPr id="81" name="図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4696" y="3829734"/>
            <a:ext cx="267569" cy="266146"/>
          </a:xfrm>
          <a:prstGeom prst="rect">
            <a:avLst/>
          </a:prstGeom>
        </p:spPr>
      </p:pic>
      <p:pic>
        <p:nvPicPr>
          <p:cNvPr id="97" name="図 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1073" y="3556680"/>
            <a:ext cx="294815" cy="289986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8561" y="3829734"/>
            <a:ext cx="267569" cy="266146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4938" y="3556680"/>
            <a:ext cx="294815" cy="289986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2426" y="3829734"/>
            <a:ext cx="267569" cy="266146"/>
          </a:xfrm>
          <a:prstGeom prst="rect">
            <a:avLst/>
          </a:prstGeom>
        </p:spPr>
      </p:pic>
      <p:pic>
        <p:nvPicPr>
          <p:cNvPr id="101" name="図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8803" y="3556680"/>
            <a:ext cx="294815" cy="289986"/>
          </a:xfrm>
          <a:prstGeom prst="rect">
            <a:avLst/>
          </a:prstGeom>
        </p:spPr>
      </p:pic>
      <p:pic>
        <p:nvPicPr>
          <p:cNvPr id="102" name="図 1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6291" y="3829734"/>
            <a:ext cx="267569" cy="266146"/>
          </a:xfrm>
          <a:prstGeom prst="rect">
            <a:avLst/>
          </a:prstGeom>
        </p:spPr>
      </p:pic>
      <p:pic>
        <p:nvPicPr>
          <p:cNvPr id="103" name="図 10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2668" y="3556680"/>
            <a:ext cx="294815" cy="289986"/>
          </a:xfrm>
          <a:prstGeom prst="rect">
            <a:avLst/>
          </a:prstGeom>
        </p:spPr>
      </p:pic>
      <p:pic>
        <p:nvPicPr>
          <p:cNvPr id="104" name="図 10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0156" y="3829734"/>
            <a:ext cx="267569" cy="266146"/>
          </a:xfrm>
          <a:prstGeom prst="rect">
            <a:avLst/>
          </a:prstGeom>
        </p:spPr>
      </p:pic>
      <p:pic>
        <p:nvPicPr>
          <p:cNvPr id="105" name="図 1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6533" y="3556680"/>
            <a:ext cx="294815" cy="28998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3536" y="3182421"/>
            <a:ext cx="1121652" cy="970609"/>
          </a:xfrm>
          <a:prstGeom prst="rect">
            <a:avLst/>
          </a:prstGeom>
        </p:spPr>
      </p:pic>
      <p:pic>
        <p:nvPicPr>
          <p:cNvPr id="106" name="図 1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1952945"/>
            <a:ext cx="292543" cy="303051"/>
          </a:xfrm>
          <a:prstGeom prst="rect">
            <a:avLst/>
          </a:prstGeom>
        </p:spPr>
      </p:pic>
      <p:pic>
        <p:nvPicPr>
          <p:cNvPr id="107" name="図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174390"/>
            <a:ext cx="292543" cy="303051"/>
          </a:xfrm>
          <a:prstGeom prst="rect">
            <a:avLst/>
          </a:prstGeom>
        </p:spPr>
      </p:pic>
      <p:pic>
        <p:nvPicPr>
          <p:cNvPr id="108" name="図 1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395835"/>
            <a:ext cx="292543" cy="303051"/>
          </a:xfrm>
          <a:prstGeom prst="rect">
            <a:avLst/>
          </a:prstGeom>
        </p:spPr>
      </p:pic>
      <p:pic>
        <p:nvPicPr>
          <p:cNvPr id="109" name="図 1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617280"/>
            <a:ext cx="292543" cy="303051"/>
          </a:xfrm>
          <a:prstGeom prst="rect">
            <a:avLst/>
          </a:prstGeom>
        </p:spPr>
      </p:pic>
      <p:pic>
        <p:nvPicPr>
          <p:cNvPr id="110" name="図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838725"/>
            <a:ext cx="292543" cy="303051"/>
          </a:xfrm>
          <a:prstGeom prst="rect">
            <a:avLst/>
          </a:prstGeom>
        </p:spPr>
      </p:pic>
      <p:pic>
        <p:nvPicPr>
          <p:cNvPr id="111" name="図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3060170"/>
            <a:ext cx="292543" cy="303051"/>
          </a:xfrm>
          <a:prstGeom prst="rect">
            <a:avLst/>
          </a:prstGeom>
        </p:spPr>
      </p:pic>
      <p:pic>
        <p:nvPicPr>
          <p:cNvPr id="112" name="図 1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3281618"/>
            <a:ext cx="292543" cy="303051"/>
          </a:xfrm>
          <a:prstGeom prst="rect">
            <a:avLst/>
          </a:prstGeom>
        </p:spPr>
      </p:pic>
      <p:pic>
        <p:nvPicPr>
          <p:cNvPr id="115" name="図 1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1731500"/>
            <a:ext cx="292543" cy="303051"/>
          </a:xfrm>
          <a:prstGeom prst="rect">
            <a:avLst/>
          </a:prstGeom>
        </p:spPr>
      </p:pic>
      <p:pic>
        <p:nvPicPr>
          <p:cNvPr id="116" name="図 1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1952945"/>
            <a:ext cx="292543" cy="303051"/>
          </a:xfrm>
          <a:prstGeom prst="rect">
            <a:avLst/>
          </a:prstGeom>
        </p:spPr>
      </p:pic>
      <p:pic>
        <p:nvPicPr>
          <p:cNvPr id="117" name="図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174390"/>
            <a:ext cx="292543" cy="303051"/>
          </a:xfrm>
          <a:prstGeom prst="rect">
            <a:avLst/>
          </a:prstGeom>
        </p:spPr>
      </p:pic>
      <p:pic>
        <p:nvPicPr>
          <p:cNvPr id="118" name="図 1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395835"/>
            <a:ext cx="292543" cy="303051"/>
          </a:xfrm>
          <a:prstGeom prst="rect">
            <a:avLst/>
          </a:prstGeom>
        </p:spPr>
      </p:pic>
      <p:pic>
        <p:nvPicPr>
          <p:cNvPr id="119" name="図 1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617280"/>
            <a:ext cx="292543" cy="303051"/>
          </a:xfrm>
          <a:prstGeom prst="rect">
            <a:avLst/>
          </a:prstGeom>
        </p:spPr>
      </p:pic>
      <p:pic>
        <p:nvPicPr>
          <p:cNvPr id="120" name="図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838725"/>
            <a:ext cx="292543" cy="303051"/>
          </a:xfrm>
          <a:prstGeom prst="rect">
            <a:avLst/>
          </a:prstGeom>
        </p:spPr>
      </p:pic>
      <p:pic>
        <p:nvPicPr>
          <p:cNvPr id="121" name="図 1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3060170"/>
            <a:ext cx="292543" cy="303051"/>
          </a:xfrm>
          <a:prstGeom prst="rect">
            <a:avLst/>
          </a:prstGeom>
        </p:spPr>
      </p:pic>
      <p:pic>
        <p:nvPicPr>
          <p:cNvPr id="122" name="図 1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3281618"/>
            <a:ext cx="292543" cy="303051"/>
          </a:xfrm>
          <a:prstGeom prst="rect">
            <a:avLst/>
          </a:prstGeom>
        </p:spPr>
      </p:pic>
      <p:pic>
        <p:nvPicPr>
          <p:cNvPr id="134" name="図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32745" y="305327"/>
            <a:ext cx="907709" cy="8604000"/>
          </a:xfrm>
          <a:prstGeom prst="rect">
            <a:avLst/>
          </a:prstGeom>
        </p:spPr>
      </p:pic>
      <p:pic>
        <p:nvPicPr>
          <p:cNvPr id="135" name="図 1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04166" y="4202320"/>
            <a:ext cx="838356" cy="776637"/>
          </a:xfrm>
          <a:prstGeom prst="rect">
            <a:avLst/>
          </a:prstGeom>
        </p:spPr>
      </p:pic>
      <p:pic>
        <p:nvPicPr>
          <p:cNvPr id="152" name="図 1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409" y="29911"/>
            <a:ext cx="446390" cy="936353"/>
          </a:xfrm>
          <a:prstGeom prst="rect">
            <a:avLst/>
          </a:prstGeom>
        </p:spPr>
      </p:pic>
      <p:pic>
        <p:nvPicPr>
          <p:cNvPr id="197" name="図 19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2213" y="1434445"/>
            <a:ext cx="384653" cy="381600"/>
          </a:xfrm>
          <a:prstGeom prst="rect">
            <a:avLst/>
          </a:prstGeom>
        </p:spPr>
      </p:pic>
      <p:pic>
        <p:nvPicPr>
          <p:cNvPr id="198" name="図 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9718" y="1416496"/>
            <a:ext cx="384653" cy="381600"/>
          </a:xfrm>
          <a:prstGeom prst="rect">
            <a:avLst/>
          </a:prstGeom>
        </p:spPr>
      </p:pic>
      <p:pic>
        <p:nvPicPr>
          <p:cNvPr id="192" name="図 19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1482" y="1434445"/>
            <a:ext cx="384653" cy="3816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5546" y="2839016"/>
            <a:ext cx="384653" cy="381600"/>
          </a:xfrm>
          <a:prstGeom prst="rect">
            <a:avLst/>
          </a:prstGeom>
        </p:spPr>
      </p:pic>
      <p:pic>
        <p:nvPicPr>
          <p:cNvPr id="181" name="図 1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5211" y="1431355"/>
            <a:ext cx="384653" cy="3816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89091" y="2517903"/>
            <a:ext cx="381600" cy="3816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5546" y="2249253"/>
            <a:ext cx="384653" cy="381600"/>
          </a:xfrm>
          <a:prstGeom prst="rect">
            <a:avLst/>
          </a:prstGeom>
        </p:spPr>
      </p:pic>
      <p:pic>
        <p:nvPicPr>
          <p:cNvPr id="184" name="図 18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6014" y="2517903"/>
            <a:ext cx="381600" cy="381600"/>
          </a:xfrm>
          <a:prstGeom prst="rect">
            <a:avLst/>
          </a:prstGeom>
        </p:spPr>
      </p:pic>
      <p:pic>
        <p:nvPicPr>
          <p:cNvPr id="185" name="図 1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89091" y="1973327"/>
            <a:ext cx="381600" cy="381600"/>
          </a:xfrm>
          <a:prstGeom prst="rect">
            <a:avLst/>
          </a:prstGeom>
        </p:spPr>
      </p:pic>
      <p:pic>
        <p:nvPicPr>
          <p:cNvPr id="186" name="図 18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6014" y="1973327"/>
            <a:ext cx="381600" cy="381600"/>
          </a:xfrm>
          <a:prstGeom prst="rect">
            <a:avLst/>
          </a:prstGeom>
        </p:spPr>
      </p:pic>
      <p:pic>
        <p:nvPicPr>
          <p:cNvPr id="187" name="図 18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5706" y="1431355"/>
            <a:ext cx="384653" cy="381600"/>
          </a:xfrm>
          <a:prstGeom prst="rect">
            <a:avLst/>
          </a:prstGeom>
        </p:spPr>
      </p:pic>
      <p:pic>
        <p:nvPicPr>
          <p:cNvPr id="188" name="図 18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89079" y="1431355"/>
            <a:ext cx="384653" cy="381600"/>
          </a:xfrm>
          <a:prstGeom prst="rect">
            <a:avLst/>
          </a:prstGeom>
        </p:spPr>
      </p:pic>
      <p:pic>
        <p:nvPicPr>
          <p:cNvPr id="195" name="図 19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2171" y="1429979"/>
            <a:ext cx="384653" cy="381600"/>
          </a:xfrm>
          <a:prstGeom prst="rect">
            <a:avLst/>
          </a:prstGeom>
        </p:spPr>
      </p:pic>
      <p:pic>
        <p:nvPicPr>
          <p:cNvPr id="196" name="図 19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5544" y="1429979"/>
            <a:ext cx="384653" cy="381600"/>
          </a:xfrm>
          <a:prstGeom prst="rect">
            <a:avLst/>
          </a:prstGeom>
        </p:spPr>
      </p:pic>
      <p:pic>
        <p:nvPicPr>
          <p:cNvPr id="199" name="図 19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11250" y="886088"/>
            <a:ext cx="381600" cy="381600"/>
          </a:xfrm>
          <a:prstGeom prst="rect">
            <a:avLst/>
          </a:prstGeom>
        </p:spPr>
      </p:pic>
      <p:pic>
        <p:nvPicPr>
          <p:cNvPr id="200" name="図 19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91840" y="899658"/>
            <a:ext cx="381600" cy="381600"/>
          </a:xfrm>
          <a:prstGeom prst="rect">
            <a:avLst/>
          </a:prstGeom>
        </p:spPr>
      </p:pic>
      <p:pic>
        <p:nvPicPr>
          <p:cNvPr id="201" name="図 20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2900" y="1994209"/>
            <a:ext cx="381600" cy="381600"/>
          </a:xfrm>
          <a:prstGeom prst="rect">
            <a:avLst/>
          </a:prstGeom>
        </p:spPr>
      </p:pic>
      <p:pic>
        <p:nvPicPr>
          <p:cNvPr id="202" name="図 20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48595" y="1976427"/>
            <a:ext cx="381600" cy="381600"/>
          </a:xfrm>
          <a:prstGeom prst="rect">
            <a:avLst/>
          </a:prstGeom>
        </p:spPr>
      </p:pic>
      <p:pic>
        <p:nvPicPr>
          <p:cNvPr id="203" name="図 20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6982" y="871227"/>
            <a:ext cx="381600" cy="381600"/>
          </a:xfrm>
          <a:prstGeom prst="rect">
            <a:avLst/>
          </a:prstGeom>
        </p:spPr>
      </p:pic>
      <p:pic>
        <p:nvPicPr>
          <p:cNvPr id="204" name="図 20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47572" y="884797"/>
            <a:ext cx="381600" cy="381600"/>
          </a:xfrm>
          <a:prstGeom prst="rect">
            <a:avLst/>
          </a:prstGeom>
        </p:spPr>
      </p:pic>
      <p:pic>
        <p:nvPicPr>
          <p:cNvPr id="205" name="図 20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6354" y="1979348"/>
            <a:ext cx="381600" cy="381600"/>
          </a:xfrm>
          <a:prstGeom prst="rect">
            <a:avLst/>
          </a:prstGeom>
        </p:spPr>
      </p:pic>
      <p:pic>
        <p:nvPicPr>
          <p:cNvPr id="206" name="図 20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02049" y="1961566"/>
            <a:ext cx="381600" cy="381600"/>
          </a:xfrm>
          <a:prstGeom prst="rect">
            <a:avLst/>
          </a:prstGeom>
        </p:spPr>
      </p:pic>
      <p:pic>
        <p:nvPicPr>
          <p:cNvPr id="207" name="図 20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05974" y="2466955"/>
            <a:ext cx="381600" cy="381600"/>
          </a:xfrm>
          <a:prstGeom prst="rect">
            <a:avLst/>
          </a:prstGeom>
        </p:spPr>
      </p:pic>
      <p:pic>
        <p:nvPicPr>
          <p:cNvPr id="208" name="図 20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7483" y="3497235"/>
            <a:ext cx="381600" cy="381600"/>
          </a:xfrm>
          <a:prstGeom prst="rect">
            <a:avLst/>
          </a:prstGeom>
        </p:spPr>
      </p:pic>
      <p:pic>
        <p:nvPicPr>
          <p:cNvPr id="215" name="図 2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92868" y="2464586"/>
            <a:ext cx="381600" cy="381600"/>
          </a:xfrm>
          <a:prstGeom prst="rect">
            <a:avLst/>
          </a:prstGeom>
        </p:spPr>
      </p:pic>
      <p:pic>
        <p:nvPicPr>
          <p:cNvPr id="216" name="図 2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4377" y="3494866"/>
            <a:ext cx="381600" cy="381600"/>
          </a:xfrm>
          <a:prstGeom prst="rect">
            <a:avLst/>
          </a:prstGeom>
        </p:spPr>
      </p:pic>
      <p:pic>
        <p:nvPicPr>
          <p:cNvPr id="229" name="図 2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8227" y="3524799"/>
            <a:ext cx="381600" cy="381600"/>
          </a:xfrm>
          <a:prstGeom prst="rect">
            <a:avLst/>
          </a:prstGeom>
        </p:spPr>
      </p:pic>
      <p:pic>
        <p:nvPicPr>
          <p:cNvPr id="230" name="図 2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90009" y="3533127"/>
            <a:ext cx="381600" cy="381600"/>
          </a:xfrm>
          <a:prstGeom prst="rect">
            <a:avLst/>
          </a:prstGeom>
        </p:spPr>
      </p:pic>
      <p:pic>
        <p:nvPicPr>
          <p:cNvPr id="231" name="図 2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89" y="3522993"/>
            <a:ext cx="381600" cy="381600"/>
          </a:xfrm>
          <a:prstGeom prst="rect">
            <a:avLst/>
          </a:prstGeom>
        </p:spPr>
      </p:pic>
      <p:pic>
        <p:nvPicPr>
          <p:cNvPr id="232" name="図 2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42871" y="3531321"/>
            <a:ext cx="381600" cy="381600"/>
          </a:xfrm>
          <a:prstGeom prst="rect">
            <a:avLst/>
          </a:prstGeom>
        </p:spPr>
      </p:pic>
      <p:pic>
        <p:nvPicPr>
          <p:cNvPr id="233" name="図 2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4377" y="171542"/>
            <a:ext cx="381600" cy="381600"/>
          </a:xfrm>
          <a:prstGeom prst="rect">
            <a:avLst/>
          </a:prstGeom>
        </p:spPr>
      </p:pic>
      <p:pic>
        <p:nvPicPr>
          <p:cNvPr id="234" name="図 2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6921" y="183728"/>
            <a:ext cx="381600" cy="3816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14"/>
          <a:srcRect l="11976" t="7933"/>
          <a:stretch/>
        </p:blipFill>
        <p:spPr>
          <a:xfrm>
            <a:off x="0" y="0"/>
            <a:ext cx="1084013" cy="507406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5"/>
          <a:srcRect t="27014"/>
          <a:stretch/>
        </p:blipFill>
        <p:spPr>
          <a:xfrm>
            <a:off x="2998918" y="0"/>
            <a:ext cx="6114818" cy="912173"/>
          </a:xfrm>
          <a:prstGeom prst="rect">
            <a:avLst/>
          </a:prstGeom>
        </p:spPr>
      </p:pic>
      <p:pic>
        <p:nvPicPr>
          <p:cNvPr id="146" name="図 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614" y="356593"/>
            <a:ext cx="446390" cy="936353"/>
          </a:xfrm>
          <a:prstGeom prst="rect">
            <a:avLst/>
          </a:prstGeom>
        </p:spPr>
      </p:pic>
      <p:pic>
        <p:nvPicPr>
          <p:cNvPr id="138" name="図 1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234" y="402480"/>
            <a:ext cx="446390" cy="936353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961" y="360748"/>
            <a:ext cx="446390" cy="936353"/>
          </a:xfrm>
          <a:prstGeom prst="rect">
            <a:avLst/>
          </a:prstGeom>
        </p:spPr>
      </p:pic>
      <p:pic>
        <p:nvPicPr>
          <p:cNvPr id="151" name="図 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968" y="347390"/>
            <a:ext cx="446390" cy="936353"/>
          </a:xfrm>
          <a:prstGeom prst="rect">
            <a:avLst/>
          </a:prstGeom>
        </p:spPr>
      </p:pic>
      <p:pic>
        <p:nvPicPr>
          <p:cNvPr id="154" name="図 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985" y="320074"/>
            <a:ext cx="446390" cy="936353"/>
          </a:xfrm>
          <a:prstGeom prst="rect">
            <a:avLst/>
          </a:prstGeom>
        </p:spPr>
      </p:pic>
      <p:pic>
        <p:nvPicPr>
          <p:cNvPr id="156" name="図 1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026" y="257087"/>
            <a:ext cx="446390" cy="936353"/>
          </a:xfrm>
          <a:prstGeom prst="rect">
            <a:avLst/>
          </a:prstGeom>
        </p:spPr>
      </p:pic>
      <p:pic>
        <p:nvPicPr>
          <p:cNvPr id="158" name="図 1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507" y="315800"/>
            <a:ext cx="446390" cy="93635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6"/>
          <a:srcRect r="16274"/>
          <a:stretch/>
        </p:blipFill>
        <p:spPr>
          <a:xfrm>
            <a:off x="11178435" y="0"/>
            <a:ext cx="1013565" cy="6858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17"/>
          <a:srcRect b="37819"/>
          <a:stretch/>
        </p:blipFill>
        <p:spPr>
          <a:xfrm>
            <a:off x="59950" y="5948181"/>
            <a:ext cx="10260457" cy="90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8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0" name="図 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831" y="2079050"/>
            <a:ext cx="446390" cy="936353"/>
          </a:xfrm>
          <a:prstGeom prst="rect">
            <a:avLst/>
          </a:prstGeom>
        </p:spPr>
      </p:pic>
      <p:pic>
        <p:nvPicPr>
          <p:cNvPr id="143" name="図 1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223" y="1990477"/>
            <a:ext cx="446390" cy="936353"/>
          </a:xfrm>
          <a:prstGeom prst="rect">
            <a:avLst/>
          </a:prstGeom>
        </p:spPr>
      </p:pic>
      <p:pic>
        <p:nvPicPr>
          <p:cNvPr id="145" name="図 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103" y="2520557"/>
            <a:ext cx="446390" cy="936353"/>
          </a:xfrm>
          <a:prstGeom prst="rect">
            <a:avLst/>
          </a:prstGeom>
        </p:spPr>
      </p:pic>
      <p:pic>
        <p:nvPicPr>
          <p:cNvPr id="148" name="図 1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64" y="2268381"/>
            <a:ext cx="446390" cy="936353"/>
          </a:xfrm>
          <a:prstGeom prst="rect">
            <a:avLst/>
          </a:prstGeom>
        </p:spPr>
      </p:pic>
      <p:pic>
        <p:nvPicPr>
          <p:cNvPr id="155" name="図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199" y="1953563"/>
            <a:ext cx="446390" cy="936353"/>
          </a:xfrm>
          <a:prstGeom prst="rect">
            <a:avLst/>
          </a:prstGeom>
        </p:spPr>
      </p:pic>
      <p:pic>
        <p:nvPicPr>
          <p:cNvPr id="171" name="図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70" y="2904396"/>
            <a:ext cx="446390" cy="936353"/>
          </a:xfrm>
          <a:prstGeom prst="rect">
            <a:avLst/>
          </a:prstGeom>
        </p:spPr>
      </p:pic>
      <p:pic>
        <p:nvPicPr>
          <p:cNvPr id="172" name="図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22" y="2617361"/>
            <a:ext cx="446390" cy="936353"/>
          </a:xfrm>
          <a:prstGeom prst="rect">
            <a:avLst/>
          </a:prstGeom>
        </p:spPr>
      </p:pic>
      <p:pic>
        <p:nvPicPr>
          <p:cNvPr id="173" name="図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63" y="2880165"/>
            <a:ext cx="446390" cy="936353"/>
          </a:xfrm>
          <a:prstGeom prst="rect">
            <a:avLst/>
          </a:prstGeom>
        </p:spPr>
      </p:pic>
      <p:pic>
        <p:nvPicPr>
          <p:cNvPr id="174" name="図 1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984" y="2903079"/>
            <a:ext cx="446390" cy="936353"/>
          </a:xfrm>
          <a:prstGeom prst="rect">
            <a:avLst/>
          </a:prstGeom>
        </p:spPr>
      </p:pic>
      <p:pic>
        <p:nvPicPr>
          <p:cNvPr id="175" name="図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210" y="2600548"/>
            <a:ext cx="446390" cy="936353"/>
          </a:xfrm>
          <a:prstGeom prst="rect">
            <a:avLst/>
          </a:prstGeom>
        </p:spPr>
      </p:pic>
      <p:pic>
        <p:nvPicPr>
          <p:cNvPr id="159" name="図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776" y="2060540"/>
            <a:ext cx="446390" cy="936353"/>
          </a:xfrm>
          <a:prstGeom prst="rect">
            <a:avLst/>
          </a:prstGeom>
        </p:spPr>
      </p:pic>
      <p:pic>
        <p:nvPicPr>
          <p:cNvPr id="160" name="図 1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753" y="2560759"/>
            <a:ext cx="446390" cy="936353"/>
          </a:xfrm>
          <a:prstGeom prst="rect">
            <a:avLst/>
          </a:prstGeom>
        </p:spPr>
      </p:pic>
      <p:pic>
        <p:nvPicPr>
          <p:cNvPr id="161" name="図 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084" y="2528716"/>
            <a:ext cx="446390" cy="936353"/>
          </a:xfrm>
          <a:prstGeom prst="rect">
            <a:avLst/>
          </a:prstGeom>
        </p:spPr>
      </p:pic>
      <p:pic>
        <p:nvPicPr>
          <p:cNvPr id="162" name="図 1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637" y="2452154"/>
            <a:ext cx="446390" cy="936353"/>
          </a:xfrm>
          <a:prstGeom prst="rect">
            <a:avLst/>
          </a:prstGeom>
        </p:spPr>
      </p:pic>
      <p:pic>
        <p:nvPicPr>
          <p:cNvPr id="163" name="図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136" y="3026454"/>
            <a:ext cx="446390" cy="936353"/>
          </a:xfrm>
          <a:prstGeom prst="rect">
            <a:avLst/>
          </a:prstGeom>
        </p:spPr>
      </p:pic>
      <p:pic>
        <p:nvPicPr>
          <p:cNvPr id="164" name="図 1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766" y="2316070"/>
            <a:ext cx="446390" cy="936353"/>
          </a:xfrm>
          <a:prstGeom prst="rect">
            <a:avLst/>
          </a:prstGeom>
        </p:spPr>
      </p:pic>
      <p:pic>
        <p:nvPicPr>
          <p:cNvPr id="165" name="図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97" y="1996953"/>
            <a:ext cx="446390" cy="936353"/>
          </a:xfrm>
          <a:prstGeom prst="rect">
            <a:avLst/>
          </a:prstGeom>
        </p:spPr>
      </p:pic>
      <p:pic>
        <p:nvPicPr>
          <p:cNvPr id="166" name="図 1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101" y="2418540"/>
            <a:ext cx="446390" cy="936353"/>
          </a:xfrm>
          <a:prstGeom prst="rect">
            <a:avLst/>
          </a:prstGeom>
        </p:spPr>
      </p:pic>
      <p:pic>
        <p:nvPicPr>
          <p:cNvPr id="167" name="図 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964" y="2876686"/>
            <a:ext cx="446390" cy="936353"/>
          </a:xfrm>
          <a:prstGeom prst="rect">
            <a:avLst/>
          </a:prstGeom>
        </p:spPr>
      </p:pic>
      <p:pic>
        <p:nvPicPr>
          <p:cNvPr id="168" name="図 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428" y="2939933"/>
            <a:ext cx="446390" cy="93635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428" y="0"/>
            <a:ext cx="893344" cy="4953000"/>
          </a:xfrm>
          <a:prstGeom prst="rect">
            <a:avLst/>
          </a:prstGeom>
        </p:spPr>
      </p:pic>
      <p:pic>
        <p:nvPicPr>
          <p:cNvPr id="132" name="図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80" y="0"/>
            <a:ext cx="893344" cy="4953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313" y="1131307"/>
            <a:ext cx="838356" cy="776637"/>
          </a:xfrm>
          <a:prstGeom prst="rect">
            <a:avLst/>
          </a:prstGeom>
        </p:spPr>
      </p:pic>
      <p:pic>
        <p:nvPicPr>
          <p:cNvPr id="133" name="図 1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674" y="1131307"/>
            <a:ext cx="838356" cy="776637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06" y="4595"/>
            <a:ext cx="1317712" cy="1816102"/>
          </a:xfrm>
          <a:prstGeom prst="rect">
            <a:avLst/>
          </a:prstGeom>
        </p:spPr>
      </p:pic>
      <p:pic>
        <p:nvPicPr>
          <p:cNvPr id="123" name="図 1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5026"/>
            <a:ext cx="292543" cy="303051"/>
          </a:xfrm>
          <a:prstGeom prst="rect">
            <a:avLst/>
          </a:prstGeom>
        </p:spPr>
      </p:pic>
      <p:pic>
        <p:nvPicPr>
          <p:cNvPr id="124" name="図 1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26471"/>
            <a:ext cx="292543" cy="303051"/>
          </a:xfrm>
          <a:prstGeom prst="rect">
            <a:avLst/>
          </a:prstGeom>
        </p:spPr>
      </p:pic>
      <p:pic>
        <p:nvPicPr>
          <p:cNvPr id="125" name="図 1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447916"/>
            <a:ext cx="292543" cy="303051"/>
          </a:xfrm>
          <a:prstGeom prst="rect">
            <a:avLst/>
          </a:prstGeom>
        </p:spPr>
      </p:pic>
      <p:pic>
        <p:nvPicPr>
          <p:cNvPr id="126" name="図 1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669361"/>
            <a:ext cx="292543" cy="303051"/>
          </a:xfrm>
          <a:prstGeom prst="rect">
            <a:avLst/>
          </a:prstGeom>
        </p:spPr>
      </p:pic>
      <p:pic>
        <p:nvPicPr>
          <p:cNvPr id="128" name="図 1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900"/>
            <a:ext cx="292543" cy="303051"/>
          </a:xfrm>
          <a:prstGeom prst="rect">
            <a:avLst/>
          </a:prstGeom>
        </p:spPr>
      </p:pic>
      <p:pic>
        <p:nvPicPr>
          <p:cNvPr id="129" name="図 1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22345"/>
            <a:ext cx="292543" cy="303051"/>
          </a:xfrm>
          <a:prstGeom prst="rect">
            <a:avLst/>
          </a:prstGeom>
        </p:spPr>
      </p:pic>
      <p:pic>
        <p:nvPicPr>
          <p:cNvPr id="130" name="図 1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443790"/>
            <a:ext cx="292543" cy="303051"/>
          </a:xfrm>
          <a:prstGeom prst="rect">
            <a:avLst/>
          </a:prstGeom>
        </p:spPr>
      </p:pic>
      <p:pic>
        <p:nvPicPr>
          <p:cNvPr id="131" name="図 1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665235"/>
            <a:ext cx="292543" cy="303051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0119" y="827325"/>
            <a:ext cx="780166" cy="114792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8439" y="827325"/>
            <a:ext cx="780166" cy="11479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1731500"/>
            <a:ext cx="292543" cy="30305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9795" y="3829734"/>
            <a:ext cx="267569" cy="266146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172" y="3556680"/>
            <a:ext cx="294815" cy="289986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3660" y="3829734"/>
            <a:ext cx="267569" cy="26614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0037" y="3556680"/>
            <a:ext cx="294815" cy="289986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7525" y="3829734"/>
            <a:ext cx="267569" cy="266146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3902" y="3556680"/>
            <a:ext cx="294815" cy="289986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1390" y="3829734"/>
            <a:ext cx="267569" cy="266146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7767" y="3556680"/>
            <a:ext cx="294815" cy="289986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5255" y="3829734"/>
            <a:ext cx="267569" cy="266146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1632" y="3556680"/>
            <a:ext cx="294815" cy="289986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9120" y="3829734"/>
            <a:ext cx="267569" cy="26614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5497" y="3556680"/>
            <a:ext cx="294815" cy="289986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2985" y="3829734"/>
            <a:ext cx="267569" cy="266146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9362" y="3556680"/>
            <a:ext cx="294815" cy="289986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6850" y="3829734"/>
            <a:ext cx="267569" cy="266146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3227" y="3556680"/>
            <a:ext cx="294815" cy="289986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0715" y="3829734"/>
            <a:ext cx="267569" cy="266146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7092" y="3556680"/>
            <a:ext cx="294815" cy="289986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4580" y="3829734"/>
            <a:ext cx="267569" cy="266146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0957" y="3556680"/>
            <a:ext cx="294815" cy="289986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8445" y="3829734"/>
            <a:ext cx="267569" cy="266146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822" y="3556680"/>
            <a:ext cx="294815" cy="289986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1506" y="3829734"/>
            <a:ext cx="267569" cy="266146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7883" y="3556680"/>
            <a:ext cx="294815" cy="289986"/>
          </a:xfrm>
          <a:prstGeom prst="rect">
            <a:avLst/>
          </a:prstGeom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5371" y="3829734"/>
            <a:ext cx="267569" cy="266146"/>
          </a:xfrm>
          <a:prstGeom prst="rect">
            <a:avLst/>
          </a:prstGeom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748" y="3556680"/>
            <a:ext cx="294815" cy="289986"/>
          </a:xfrm>
          <a:prstGeom prst="rect">
            <a:avLst/>
          </a:prstGeom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9236" y="3829734"/>
            <a:ext cx="267569" cy="266146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5613" y="3556680"/>
            <a:ext cx="294815" cy="289986"/>
          </a:xfrm>
          <a:prstGeom prst="rect">
            <a:avLst/>
          </a:prstGeom>
        </p:spPr>
      </p:pic>
      <p:pic>
        <p:nvPicPr>
          <p:cNvPr id="75" name="図 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3101" y="3829734"/>
            <a:ext cx="267569" cy="266146"/>
          </a:xfrm>
          <a:prstGeom prst="rect">
            <a:avLst/>
          </a:prstGeom>
        </p:spPr>
      </p:pic>
      <p:pic>
        <p:nvPicPr>
          <p:cNvPr id="76" name="図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478" y="3556680"/>
            <a:ext cx="294815" cy="289986"/>
          </a:xfrm>
          <a:prstGeom prst="rect">
            <a:avLst/>
          </a:prstGeom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6966" y="3829734"/>
            <a:ext cx="267569" cy="266146"/>
          </a:xfrm>
          <a:prstGeom prst="rect">
            <a:avLst/>
          </a:prstGeom>
        </p:spPr>
      </p:pic>
      <p:pic>
        <p:nvPicPr>
          <p:cNvPr id="78" name="図 7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3343" y="3556680"/>
            <a:ext cx="294815" cy="289986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0831" y="3829734"/>
            <a:ext cx="267569" cy="266146"/>
          </a:xfrm>
          <a:prstGeom prst="rect">
            <a:avLst/>
          </a:prstGeom>
        </p:spPr>
      </p:pic>
      <p:pic>
        <p:nvPicPr>
          <p:cNvPr id="80" name="図 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7208" y="3556680"/>
            <a:ext cx="294815" cy="289986"/>
          </a:xfrm>
          <a:prstGeom prst="rect">
            <a:avLst/>
          </a:prstGeom>
        </p:spPr>
      </p:pic>
      <p:pic>
        <p:nvPicPr>
          <p:cNvPr id="81" name="図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4696" y="3829734"/>
            <a:ext cx="267569" cy="266146"/>
          </a:xfrm>
          <a:prstGeom prst="rect">
            <a:avLst/>
          </a:prstGeom>
        </p:spPr>
      </p:pic>
      <p:pic>
        <p:nvPicPr>
          <p:cNvPr id="97" name="図 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1073" y="3556680"/>
            <a:ext cx="294815" cy="289986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8561" y="3829734"/>
            <a:ext cx="267569" cy="266146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4938" y="3556680"/>
            <a:ext cx="294815" cy="289986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2426" y="3829734"/>
            <a:ext cx="267569" cy="266146"/>
          </a:xfrm>
          <a:prstGeom prst="rect">
            <a:avLst/>
          </a:prstGeom>
        </p:spPr>
      </p:pic>
      <p:pic>
        <p:nvPicPr>
          <p:cNvPr id="101" name="図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8803" y="3556680"/>
            <a:ext cx="294815" cy="289986"/>
          </a:xfrm>
          <a:prstGeom prst="rect">
            <a:avLst/>
          </a:prstGeom>
        </p:spPr>
      </p:pic>
      <p:pic>
        <p:nvPicPr>
          <p:cNvPr id="102" name="図 1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6291" y="3829734"/>
            <a:ext cx="267569" cy="266146"/>
          </a:xfrm>
          <a:prstGeom prst="rect">
            <a:avLst/>
          </a:prstGeom>
        </p:spPr>
      </p:pic>
      <p:pic>
        <p:nvPicPr>
          <p:cNvPr id="103" name="図 10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2668" y="3556680"/>
            <a:ext cx="294815" cy="289986"/>
          </a:xfrm>
          <a:prstGeom prst="rect">
            <a:avLst/>
          </a:prstGeom>
        </p:spPr>
      </p:pic>
      <p:pic>
        <p:nvPicPr>
          <p:cNvPr id="104" name="図 10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0156" y="3829734"/>
            <a:ext cx="267569" cy="266146"/>
          </a:xfrm>
          <a:prstGeom prst="rect">
            <a:avLst/>
          </a:prstGeom>
        </p:spPr>
      </p:pic>
      <p:pic>
        <p:nvPicPr>
          <p:cNvPr id="105" name="図 1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6533" y="3556680"/>
            <a:ext cx="294815" cy="28998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3536" y="3182421"/>
            <a:ext cx="1121652" cy="970609"/>
          </a:xfrm>
          <a:prstGeom prst="rect">
            <a:avLst/>
          </a:prstGeom>
        </p:spPr>
      </p:pic>
      <p:pic>
        <p:nvPicPr>
          <p:cNvPr id="106" name="図 1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1952945"/>
            <a:ext cx="292543" cy="303051"/>
          </a:xfrm>
          <a:prstGeom prst="rect">
            <a:avLst/>
          </a:prstGeom>
        </p:spPr>
      </p:pic>
      <p:pic>
        <p:nvPicPr>
          <p:cNvPr id="107" name="図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174390"/>
            <a:ext cx="292543" cy="303051"/>
          </a:xfrm>
          <a:prstGeom prst="rect">
            <a:avLst/>
          </a:prstGeom>
        </p:spPr>
      </p:pic>
      <p:pic>
        <p:nvPicPr>
          <p:cNvPr id="108" name="図 1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395835"/>
            <a:ext cx="292543" cy="303051"/>
          </a:xfrm>
          <a:prstGeom prst="rect">
            <a:avLst/>
          </a:prstGeom>
        </p:spPr>
      </p:pic>
      <p:pic>
        <p:nvPicPr>
          <p:cNvPr id="109" name="図 1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617280"/>
            <a:ext cx="292543" cy="303051"/>
          </a:xfrm>
          <a:prstGeom prst="rect">
            <a:avLst/>
          </a:prstGeom>
        </p:spPr>
      </p:pic>
      <p:pic>
        <p:nvPicPr>
          <p:cNvPr id="110" name="図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838725"/>
            <a:ext cx="292543" cy="303051"/>
          </a:xfrm>
          <a:prstGeom prst="rect">
            <a:avLst/>
          </a:prstGeom>
        </p:spPr>
      </p:pic>
      <p:pic>
        <p:nvPicPr>
          <p:cNvPr id="111" name="図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3060170"/>
            <a:ext cx="292543" cy="303051"/>
          </a:xfrm>
          <a:prstGeom prst="rect">
            <a:avLst/>
          </a:prstGeom>
        </p:spPr>
      </p:pic>
      <p:pic>
        <p:nvPicPr>
          <p:cNvPr id="112" name="図 1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3281618"/>
            <a:ext cx="292543" cy="303051"/>
          </a:xfrm>
          <a:prstGeom prst="rect">
            <a:avLst/>
          </a:prstGeom>
        </p:spPr>
      </p:pic>
      <p:pic>
        <p:nvPicPr>
          <p:cNvPr id="115" name="図 1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1731500"/>
            <a:ext cx="292543" cy="303051"/>
          </a:xfrm>
          <a:prstGeom prst="rect">
            <a:avLst/>
          </a:prstGeom>
        </p:spPr>
      </p:pic>
      <p:pic>
        <p:nvPicPr>
          <p:cNvPr id="116" name="図 1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1952945"/>
            <a:ext cx="292543" cy="303051"/>
          </a:xfrm>
          <a:prstGeom prst="rect">
            <a:avLst/>
          </a:prstGeom>
        </p:spPr>
      </p:pic>
      <p:pic>
        <p:nvPicPr>
          <p:cNvPr id="117" name="図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174390"/>
            <a:ext cx="292543" cy="303051"/>
          </a:xfrm>
          <a:prstGeom prst="rect">
            <a:avLst/>
          </a:prstGeom>
        </p:spPr>
      </p:pic>
      <p:pic>
        <p:nvPicPr>
          <p:cNvPr id="118" name="図 1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395835"/>
            <a:ext cx="292543" cy="303051"/>
          </a:xfrm>
          <a:prstGeom prst="rect">
            <a:avLst/>
          </a:prstGeom>
        </p:spPr>
      </p:pic>
      <p:pic>
        <p:nvPicPr>
          <p:cNvPr id="119" name="図 1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617280"/>
            <a:ext cx="292543" cy="303051"/>
          </a:xfrm>
          <a:prstGeom prst="rect">
            <a:avLst/>
          </a:prstGeom>
        </p:spPr>
      </p:pic>
      <p:pic>
        <p:nvPicPr>
          <p:cNvPr id="120" name="図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838725"/>
            <a:ext cx="292543" cy="303051"/>
          </a:xfrm>
          <a:prstGeom prst="rect">
            <a:avLst/>
          </a:prstGeom>
        </p:spPr>
      </p:pic>
      <p:pic>
        <p:nvPicPr>
          <p:cNvPr id="121" name="図 1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3060170"/>
            <a:ext cx="292543" cy="303051"/>
          </a:xfrm>
          <a:prstGeom prst="rect">
            <a:avLst/>
          </a:prstGeom>
        </p:spPr>
      </p:pic>
      <p:pic>
        <p:nvPicPr>
          <p:cNvPr id="122" name="図 1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3281618"/>
            <a:ext cx="292543" cy="303051"/>
          </a:xfrm>
          <a:prstGeom prst="rect">
            <a:avLst/>
          </a:prstGeom>
        </p:spPr>
      </p:pic>
      <p:pic>
        <p:nvPicPr>
          <p:cNvPr id="134" name="図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32745" y="305327"/>
            <a:ext cx="907709" cy="8604000"/>
          </a:xfrm>
          <a:prstGeom prst="rect">
            <a:avLst/>
          </a:prstGeom>
        </p:spPr>
      </p:pic>
      <p:pic>
        <p:nvPicPr>
          <p:cNvPr id="135" name="図 1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04166" y="4202320"/>
            <a:ext cx="838356" cy="776637"/>
          </a:xfrm>
          <a:prstGeom prst="rect">
            <a:avLst/>
          </a:prstGeom>
        </p:spPr>
      </p:pic>
      <p:pic>
        <p:nvPicPr>
          <p:cNvPr id="152" name="図 1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409" y="29911"/>
            <a:ext cx="446390" cy="93635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11"/>
          <a:srcRect l="11976" t="7933"/>
          <a:stretch/>
        </p:blipFill>
        <p:spPr>
          <a:xfrm>
            <a:off x="0" y="0"/>
            <a:ext cx="1084013" cy="507406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2"/>
          <a:srcRect t="27014"/>
          <a:stretch/>
        </p:blipFill>
        <p:spPr>
          <a:xfrm>
            <a:off x="2998918" y="0"/>
            <a:ext cx="6114818" cy="912173"/>
          </a:xfrm>
          <a:prstGeom prst="rect">
            <a:avLst/>
          </a:prstGeom>
        </p:spPr>
      </p:pic>
      <p:pic>
        <p:nvPicPr>
          <p:cNvPr id="146" name="図 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614" y="356593"/>
            <a:ext cx="446390" cy="936353"/>
          </a:xfrm>
          <a:prstGeom prst="rect">
            <a:avLst/>
          </a:prstGeom>
        </p:spPr>
      </p:pic>
      <p:pic>
        <p:nvPicPr>
          <p:cNvPr id="138" name="図 1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234" y="402480"/>
            <a:ext cx="446390" cy="936353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961" y="360748"/>
            <a:ext cx="446390" cy="936353"/>
          </a:xfrm>
          <a:prstGeom prst="rect">
            <a:avLst/>
          </a:prstGeom>
        </p:spPr>
      </p:pic>
      <p:pic>
        <p:nvPicPr>
          <p:cNvPr id="151" name="図 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968" y="347390"/>
            <a:ext cx="446390" cy="936353"/>
          </a:xfrm>
          <a:prstGeom prst="rect">
            <a:avLst/>
          </a:prstGeom>
        </p:spPr>
      </p:pic>
      <p:pic>
        <p:nvPicPr>
          <p:cNvPr id="154" name="図 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985" y="320074"/>
            <a:ext cx="446390" cy="936353"/>
          </a:xfrm>
          <a:prstGeom prst="rect">
            <a:avLst/>
          </a:prstGeom>
        </p:spPr>
      </p:pic>
      <p:pic>
        <p:nvPicPr>
          <p:cNvPr id="156" name="図 1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026" y="257087"/>
            <a:ext cx="446390" cy="936353"/>
          </a:xfrm>
          <a:prstGeom prst="rect">
            <a:avLst/>
          </a:prstGeom>
        </p:spPr>
      </p:pic>
      <p:pic>
        <p:nvPicPr>
          <p:cNvPr id="158" name="図 1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507" y="315800"/>
            <a:ext cx="446390" cy="93635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3"/>
          <a:srcRect r="16274"/>
          <a:stretch/>
        </p:blipFill>
        <p:spPr>
          <a:xfrm>
            <a:off x="11178435" y="0"/>
            <a:ext cx="1013565" cy="6858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14"/>
          <a:srcRect b="37819"/>
          <a:stretch/>
        </p:blipFill>
        <p:spPr>
          <a:xfrm>
            <a:off x="59950" y="5948181"/>
            <a:ext cx="10260457" cy="90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93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0" name="図 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831" y="2079050"/>
            <a:ext cx="446390" cy="936353"/>
          </a:xfrm>
          <a:prstGeom prst="rect">
            <a:avLst/>
          </a:prstGeom>
        </p:spPr>
      </p:pic>
      <p:pic>
        <p:nvPicPr>
          <p:cNvPr id="143" name="図 1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223" y="1990477"/>
            <a:ext cx="446390" cy="936353"/>
          </a:xfrm>
          <a:prstGeom prst="rect">
            <a:avLst/>
          </a:prstGeom>
        </p:spPr>
      </p:pic>
      <p:pic>
        <p:nvPicPr>
          <p:cNvPr id="145" name="図 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103" y="2520557"/>
            <a:ext cx="446390" cy="936353"/>
          </a:xfrm>
          <a:prstGeom prst="rect">
            <a:avLst/>
          </a:prstGeom>
        </p:spPr>
      </p:pic>
      <p:pic>
        <p:nvPicPr>
          <p:cNvPr id="148" name="図 1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64" y="2268381"/>
            <a:ext cx="446390" cy="936353"/>
          </a:xfrm>
          <a:prstGeom prst="rect">
            <a:avLst/>
          </a:prstGeom>
        </p:spPr>
      </p:pic>
      <p:pic>
        <p:nvPicPr>
          <p:cNvPr id="155" name="図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199" y="1953563"/>
            <a:ext cx="446390" cy="936353"/>
          </a:xfrm>
          <a:prstGeom prst="rect">
            <a:avLst/>
          </a:prstGeom>
        </p:spPr>
      </p:pic>
      <p:pic>
        <p:nvPicPr>
          <p:cNvPr id="171" name="図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70" y="2904396"/>
            <a:ext cx="446390" cy="936353"/>
          </a:xfrm>
          <a:prstGeom prst="rect">
            <a:avLst/>
          </a:prstGeom>
        </p:spPr>
      </p:pic>
      <p:pic>
        <p:nvPicPr>
          <p:cNvPr id="172" name="図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22" y="2617361"/>
            <a:ext cx="446390" cy="936353"/>
          </a:xfrm>
          <a:prstGeom prst="rect">
            <a:avLst/>
          </a:prstGeom>
        </p:spPr>
      </p:pic>
      <p:pic>
        <p:nvPicPr>
          <p:cNvPr id="173" name="図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63" y="2880165"/>
            <a:ext cx="446390" cy="936353"/>
          </a:xfrm>
          <a:prstGeom prst="rect">
            <a:avLst/>
          </a:prstGeom>
        </p:spPr>
      </p:pic>
      <p:pic>
        <p:nvPicPr>
          <p:cNvPr id="174" name="図 1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984" y="2903079"/>
            <a:ext cx="446390" cy="936353"/>
          </a:xfrm>
          <a:prstGeom prst="rect">
            <a:avLst/>
          </a:prstGeom>
        </p:spPr>
      </p:pic>
      <p:pic>
        <p:nvPicPr>
          <p:cNvPr id="175" name="図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210" y="2600548"/>
            <a:ext cx="446390" cy="936353"/>
          </a:xfrm>
          <a:prstGeom prst="rect">
            <a:avLst/>
          </a:prstGeom>
        </p:spPr>
      </p:pic>
      <p:pic>
        <p:nvPicPr>
          <p:cNvPr id="159" name="図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776" y="2060540"/>
            <a:ext cx="446390" cy="936353"/>
          </a:xfrm>
          <a:prstGeom prst="rect">
            <a:avLst/>
          </a:prstGeom>
        </p:spPr>
      </p:pic>
      <p:pic>
        <p:nvPicPr>
          <p:cNvPr id="160" name="図 1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753" y="2560759"/>
            <a:ext cx="446390" cy="936353"/>
          </a:xfrm>
          <a:prstGeom prst="rect">
            <a:avLst/>
          </a:prstGeom>
        </p:spPr>
      </p:pic>
      <p:pic>
        <p:nvPicPr>
          <p:cNvPr id="161" name="図 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084" y="2528716"/>
            <a:ext cx="446390" cy="936353"/>
          </a:xfrm>
          <a:prstGeom prst="rect">
            <a:avLst/>
          </a:prstGeom>
        </p:spPr>
      </p:pic>
      <p:pic>
        <p:nvPicPr>
          <p:cNvPr id="162" name="図 1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637" y="2452154"/>
            <a:ext cx="446390" cy="936353"/>
          </a:xfrm>
          <a:prstGeom prst="rect">
            <a:avLst/>
          </a:prstGeom>
        </p:spPr>
      </p:pic>
      <p:pic>
        <p:nvPicPr>
          <p:cNvPr id="163" name="図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136" y="3026454"/>
            <a:ext cx="446390" cy="936353"/>
          </a:xfrm>
          <a:prstGeom prst="rect">
            <a:avLst/>
          </a:prstGeom>
        </p:spPr>
      </p:pic>
      <p:pic>
        <p:nvPicPr>
          <p:cNvPr id="164" name="図 1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766" y="2316070"/>
            <a:ext cx="446390" cy="936353"/>
          </a:xfrm>
          <a:prstGeom prst="rect">
            <a:avLst/>
          </a:prstGeom>
        </p:spPr>
      </p:pic>
      <p:pic>
        <p:nvPicPr>
          <p:cNvPr id="165" name="図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97" y="1996953"/>
            <a:ext cx="446390" cy="936353"/>
          </a:xfrm>
          <a:prstGeom prst="rect">
            <a:avLst/>
          </a:prstGeom>
        </p:spPr>
      </p:pic>
      <p:pic>
        <p:nvPicPr>
          <p:cNvPr id="166" name="図 1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101" y="2418540"/>
            <a:ext cx="446390" cy="936353"/>
          </a:xfrm>
          <a:prstGeom prst="rect">
            <a:avLst/>
          </a:prstGeom>
        </p:spPr>
      </p:pic>
      <p:pic>
        <p:nvPicPr>
          <p:cNvPr id="167" name="図 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964" y="2876686"/>
            <a:ext cx="446390" cy="936353"/>
          </a:xfrm>
          <a:prstGeom prst="rect">
            <a:avLst/>
          </a:prstGeom>
        </p:spPr>
      </p:pic>
      <p:pic>
        <p:nvPicPr>
          <p:cNvPr id="168" name="図 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428" y="2939933"/>
            <a:ext cx="446390" cy="93635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428" y="0"/>
            <a:ext cx="893344" cy="4953000"/>
          </a:xfrm>
          <a:prstGeom prst="rect">
            <a:avLst/>
          </a:prstGeom>
        </p:spPr>
      </p:pic>
      <p:pic>
        <p:nvPicPr>
          <p:cNvPr id="132" name="図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80" y="0"/>
            <a:ext cx="893344" cy="4953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313" y="1131307"/>
            <a:ext cx="838356" cy="776637"/>
          </a:xfrm>
          <a:prstGeom prst="rect">
            <a:avLst/>
          </a:prstGeom>
        </p:spPr>
      </p:pic>
      <p:pic>
        <p:nvPicPr>
          <p:cNvPr id="133" name="図 1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674" y="1131307"/>
            <a:ext cx="838356" cy="776637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06" y="4595"/>
            <a:ext cx="1317712" cy="1816102"/>
          </a:xfrm>
          <a:prstGeom prst="rect">
            <a:avLst/>
          </a:prstGeom>
        </p:spPr>
      </p:pic>
      <p:pic>
        <p:nvPicPr>
          <p:cNvPr id="123" name="図 1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5026"/>
            <a:ext cx="292543" cy="303051"/>
          </a:xfrm>
          <a:prstGeom prst="rect">
            <a:avLst/>
          </a:prstGeom>
        </p:spPr>
      </p:pic>
      <p:pic>
        <p:nvPicPr>
          <p:cNvPr id="124" name="図 1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26471"/>
            <a:ext cx="292543" cy="303051"/>
          </a:xfrm>
          <a:prstGeom prst="rect">
            <a:avLst/>
          </a:prstGeom>
        </p:spPr>
      </p:pic>
      <p:pic>
        <p:nvPicPr>
          <p:cNvPr id="125" name="図 1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447916"/>
            <a:ext cx="292543" cy="303051"/>
          </a:xfrm>
          <a:prstGeom prst="rect">
            <a:avLst/>
          </a:prstGeom>
        </p:spPr>
      </p:pic>
      <p:pic>
        <p:nvPicPr>
          <p:cNvPr id="126" name="図 1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669361"/>
            <a:ext cx="292543" cy="303051"/>
          </a:xfrm>
          <a:prstGeom prst="rect">
            <a:avLst/>
          </a:prstGeom>
        </p:spPr>
      </p:pic>
      <p:pic>
        <p:nvPicPr>
          <p:cNvPr id="128" name="図 1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900"/>
            <a:ext cx="292543" cy="303051"/>
          </a:xfrm>
          <a:prstGeom prst="rect">
            <a:avLst/>
          </a:prstGeom>
        </p:spPr>
      </p:pic>
      <p:pic>
        <p:nvPicPr>
          <p:cNvPr id="129" name="図 1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22345"/>
            <a:ext cx="292543" cy="303051"/>
          </a:xfrm>
          <a:prstGeom prst="rect">
            <a:avLst/>
          </a:prstGeom>
        </p:spPr>
      </p:pic>
      <p:pic>
        <p:nvPicPr>
          <p:cNvPr id="130" name="図 1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443790"/>
            <a:ext cx="292543" cy="303051"/>
          </a:xfrm>
          <a:prstGeom prst="rect">
            <a:avLst/>
          </a:prstGeom>
        </p:spPr>
      </p:pic>
      <p:pic>
        <p:nvPicPr>
          <p:cNvPr id="131" name="図 1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665235"/>
            <a:ext cx="292543" cy="303051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0119" y="827325"/>
            <a:ext cx="780166" cy="114792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8439" y="827325"/>
            <a:ext cx="780166" cy="11479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1731500"/>
            <a:ext cx="292543" cy="30305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9795" y="3829734"/>
            <a:ext cx="267569" cy="266146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172" y="3556680"/>
            <a:ext cx="294815" cy="289986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3660" y="3829734"/>
            <a:ext cx="267569" cy="26614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0037" y="3556680"/>
            <a:ext cx="294815" cy="289986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7525" y="3829734"/>
            <a:ext cx="267569" cy="266146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3902" y="3556680"/>
            <a:ext cx="294815" cy="289986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1390" y="3829734"/>
            <a:ext cx="267569" cy="266146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7767" y="3556680"/>
            <a:ext cx="294815" cy="289986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5255" y="3829734"/>
            <a:ext cx="267569" cy="266146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1632" y="3556680"/>
            <a:ext cx="294815" cy="289986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9120" y="3829734"/>
            <a:ext cx="267569" cy="26614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5497" y="3556680"/>
            <a:ext cx="294815" cy="289986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2985" y="3829734"/>
            <a:ext cx="267569" cy="266146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9362" y="3556680"/>
            <a:ext cx="294815" cy="289986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6850" y="3829734"/>
            <a:ext cx="267569" cy="266146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3227" y="3556680"/>
            <a:ext cx="294815" cy="289986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0715" y="3829734"/>
            <a:ext cx="267569" cy="266146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7092" y="3556680"/>
            <a:ext cx="294815" cy="289986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4580" y="3829734"/>
            <a:ext cx="267569" cy="266146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0957" y="3556680"/>
            <a:ext cx="294815" cy="289986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8445" y="3829734"/>
            <a:ext cx="267569" cy="266146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822" y="3556680"/>
            <a:ext cx="294815" cy="289986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1506" y="3829734"/>
            <a:ext cx="267569" cy="266146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7883" y="3556680"/>
            <a:ext cx="294815" cy="289986"/>
          </a:xfrm>
          <a:prstGeom prst="rect">
            <a:avLst/>
          </a:prstGeom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5371" y="3829734"/>
            <a:ext cx="267569" cy="266146"/>
          </a:xfrm>
          <a:prstGeom prst="rect">
            <a:avLst/>
          </a:prstGeom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748" y="3556680"/>
            <a:ext cx="294815" cy="289986"/>
          </a:xfrm>
          <a:prstGeom prst="rect">
            <a:avLst/>
          </a:prstGeom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9236" y="3829734"/>
            <a:ext cx="267569" cy="266146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5613" y="3556680"/>
            <a:ext cx="294815" cy="289986"/>
          </a:xfrm>
          <a:prstGeom prst="rect">
            <a:avLst/>
          </a:prstGeom>
        </p:spPr>
      </p:pic>
      <p:pic>
        <p:nvPicPr>
          <p:cNvPr id="75" name="図 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3101" y="3829734"/>
            <a:ext cx="267569" cy="266146"/>
          </a:xfrm>
          <a:prstGeom prst="rect">
            <a:avLst/>
          </a:prstGeom>
        </p:spPr>
      </p:pic>
      <p:pic>
        <p:nvPicPr>
          <p:cNvPr id="76" name="図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478" y="3556680"/>
            <a:ext cx="294815" cy="289986"/>
          </a:xfrm>
          <a:prstGeom prst="rect">
            <a:avLst/>
          </a:prstGeom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6966" y="3829734"/>
            <a:ext cx="267569" cy="266146"/>
          </a:xfrm>
          <a:prstGeom prst="rect">
            <a:avLst/>
          </a:prstGeom>
        </p:spPr>
      </p:pic>
      <p:pic>
        <p:nvPicPr>
          <p:cNvPr id="78" name="図 7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3343" y="3556680"/>
            <a:ext cx="294815" cy="289986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0831" y="3829734"/>
            <a:ext cx="267569" cy="266146"/>
          </a:xfrm>
          <a:prstGeom prst="rect">
            <a:avLst/>
          </a:prstGeom>
        </p:spPr>
      </p:pic>
      <p:pic>
        <p:nvPicPr>
          <p:cNvPr id="80" name="図 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7208" y="3556680"/>
            <a:ext cx="294815" cy="289986"/>
          </a:xfrm>
          <a:prstGeom prst="rect">
            <a:avLst/>
          </a:prstGeom>
        </p:spPr>
      </p:pic>
      <p:pic>
        <p:nvPicPr>
          <p:cNvPr id="81" name="図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4696" y="3829734"/>
            <a:ext cx="267569" cy="266146"/>
          </a:xfrm>
          <a:prstGeom prst="rect">
            <a:avLst/>
          </a:prstGeom>
        </p:spPr>
      </p:pic>
      <p:pic>
        <p:nvPicPr>
          <p:cNvPr id="97" name="図 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1073" y="3556680"/>
            <a:ext cx="294815" cy="289986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8561" y="3829734"/>
            <a:ext cx="267569" cy="266146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4938" y="3556680"/>
            <a:ext cx="294815" cy="289986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2426" y="3829734"/>
            <a:ext cx="267569" cy="266146"/>
          </a:xfrm>
          <a:prstGeom prst="rect">
            <a:avLst/>
          </a:prstGeom>
        </p:spPr>
      </p:pic>
      <p:pic>
        <p:nvPicPr>
          <p:cNvPr id="101" name="図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8803" y="3556680"/>
            <a:ext cx="294815" cy="289986"/>
          </a:xfrm>
          <a:prstGeom prst="rect">
            <a:avLst/>
          </a:prstGeom>
        </p:spPr>
      </p:pic>
      <p:pic>
        <p:nvPicPr>
          <p:cNvPr id="102" name="図 1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6291" y="3829734"/>
            <a:ext cx="267569" cy="266146"/>
          </a:xfrm>
          <a:prstGeom prst="rect">
            <a:avLst/>
          </a:prstGeom>
        </p:spPr>
      </p:pic>
      <p:pic>
        <p:nvPicPr>
          <p:cNvPr id="103" name="図 10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2668" y="3556680"/>
            <a:ext cx="294815" cy="289986"/>
          </a:xfrm>
          <a:prstGeom prst="rect">
            <a:avLst/>
          </a:prstGeom>
        </p:spPr>
      </p:pic>
      <p:pic>
        <p:nvPicPr>
          <p:cNvPr id="104" name="図 10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0156" y="3829734"/>
            <a:ext cx="267569" cy="266146"/>
          </a:xfrm>
          <a:prstGeom prst="rect">
            <a:avLst/>
          </a:prstGeom>
        </p:spPr>
      </p:pic>
      <p:pic>
        <p:nvPicPr>
          <p:cNvPr id="105" name="図 1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6533" y="3556680"/>
            <a:ext cx="294815" cy="289986"/>
          </a:xfrm>
          <a:prstGeom prst="rect">
            <a:avLst/>
          </a:prstGeom>
        </p:spPr>
      </p:pic>
      <p:pic>
        <p:nvPicPr>
          <p:cNvPr id="106" name="図 1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1952945"/>
            <a:ext cx="292543" cy="303051"/>
          </a:xfrm>
          <a:prstGeom prst="rect">
            <a:avLst/>
          </a:prstGeom>
        </p:spPr>
      </p:pic>
      <p:pic>
        <p:nvPicPr>
          <p:cNvPr id="107" name="図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174390"/>
            <a:ext cx="292543" cy="303051"/>
          </a:xfrm>
          <a:prstGeom prst="rect">
            <a:avLst/>
          </a:prstGeom>
        </p:spPr>
      </p:pic>
      <p:pic>
        <p:nvPicPr>
          <p:cNvPr id="108" name="図 1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395835"/>
            <a:ext cx="292543" cy="303051"/>
          </a:xfrm>
          <a:prstGeom prst="rect">
            <a:avLst/>
          </a:prstGeom>
        </p:spPr>
      </p:pic>
      <p:pic>
        <p:nvPicPr>
          <p:cNvPr id="109" name="図 1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617280"/>
            <a:ext cx="292543" cy="303051"/>
          </a:xfrm>
          <a:prstGeom prst="rect">
            <a:avLst/>
          </a:prstGeom>
        </p:spPr>
      </p:pic>
      <p:pic>
        <p:nvPicPr>
          <p:cNvPr id="110" name="図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838725"/>
            <a:ext cx="292543" cy="303051"/>
          </a:xfrm>
          <a:prstGeom prst="rect">
            <a:avLst/>
          </a:prstGeom>
        </p:spPr>
      </p:pic>
      <p:pic>
        <p:nvPicPr>
          <p:cNvPr id="111" name="図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3060170"/>
            <a:ext cx="292543" cy="303051"/>
          </a:xfrm>
          <a:prstGeom prst="rect">
            <a:avLst/>
          </a:prstGeom>
        </p:spPr>
      </p:pic>
      <p:pic>
        <p:nvPicPr>
          <p:cNvPr id="112" name="図 1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3281618"/>
            <a:ext cx="292543" cy="303051"/>
          </a:xfrm>
          <a:prstGeom prst="rect">
            <a:avLst/>
          </a:prstGeom>
        </p:spPr>
      </p:pic>
      <p:pic>
        <p:nvPicPr>
          <p:cNvPr id="115" name="図 1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1731500"/>
            <a:ext cx="292543" cy="303051"/>
          </a:xfrm>
          <a:prstGeom prst="rect">
            <a:avLst/>
          </a:prstGeom>
        </p:spPr>
      </p:pic>
      <p:pic>
        <p:nvPicPr>
          <p:cNvPr id="116" name="図 1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1952945"/>
            <a:ext cx="292543" cy="303051"/>
          </a:xfrm>
          <a:prstGeom prst="rect">
            <a:avLst/>
          </a:prstGeom>
        </p:spPr>
      </p:pic>
      <p:pic>
        <p:nvPicPr>
          <p:cNvPr id="117" name="図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174390"/>
            <a:ext cx="292543" cy="303051"/>
          </a:xfrm>
          <a:prstGeom prst="rect">
            <a:avLst/>
          </a:prstGeom>
        </p:spPr>
      </p:pic>
      <p:pic>
        <p:nvPicPr>
          <p:cNvPr id="118" name="図 1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395835"/>
            <a:ext cx="292543" cy="303051"/>
          </a:xfrm>
          <a:prstGeom prst="rect">
            <a:avLst/>
          </a:prstGeom>
        </p:spPr>
      </p:pic>
      <p:pic>
        <p:nvPicPr>
          <p:cNvPr id="119" name="図 1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617280"/>
            <a:ext cx="292543" cy="303051"/>
          </a:xfrm>
          <a:prstGeom prst="rect">
            <a:avLst/>
          </a:prstGeom>
        </p:spPr>
      </p:pic>
      <p:pic>
        <p:nvPicPr>
          <p:cNvPr id="120" name="図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838725"/>
            <a:ext cx="292543" cy="303051"/>
          </a:xfrm>
          <a:prstGeom prst="rect">
            <a:avLst/>
          </a:prstGeom>
        </p:spPr>
      </p:pic>
      <p:pic>
        <p:nvPicPr>
          <p:cNvPr id="121" name="図 1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3060170"/>
            <a:ext cx="292543" cy="303051"/>
          </a:xfrm>
          <a:prstGeom prst="rect">
            <a:avLst/>
          </a:prstGeom>
        </p:spPr>
      </p:pic>
      <p:pic>
        <p:nvPicPr>
          <p:cNvPr id="122" name="図 1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3281618"/>
            <a:ext cx="292543" cy="303051"/>
          </a:xfrm>
          <a:prstGeom prst="rect">
            <a:avLst/>
          </a:prstGeom>
        </p:spPr>
      </p:pic>
      <p:pic>
        <p:nvPicPr>
          <p:cNvPr id="134" name="図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32745" y="305327"/>
            <a:ext cx="907709" cy="8604000"/>
          </a:xfrm>
          <a:prstGeom prst="rect">
            <a:avLst/>
          </a:prstGeom>
        </p:spPr>
      </p:pic>
      <p:pic>
        <p:nvPicPr>
          <p:cNvPr id="135" name="図 1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04166" y="4202320"/>
            <a:ext cx="838356" cy="776637"/>
          </a:xfrm>
          <a:prstGeom prst="rect">
            <a:avLst/>
          </a:prstGeom>
        </p:spPr>
      </p:pic>
      <p:pic>
        <p:nvPicPr>
          <p:cNvPr id="152" name="図 1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409" y="29911"/>
            <a:ext cx="446390" cy="93635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10"/>
          <a:srcRect l="11976" t="7933"/>
          <a:stretch/>
        </p:blipFill>
        <p:spPr>
          <a:xfrm>
            <a:off x="0" y="0"/>
            <a:ext cx="1084013" cy="507406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1"/>
          <a:srcRect t="27014"/>
          <a:stretch/>
        </p:blipFill>
        <p:spPr>
          <a:xfrm>
            <a:off x="2998918" y="0"/>
            <a:ext cx="6114818" cy="912173"/>
          </a:xfrm>
          <a:prstGeom prst="rect">
            <a:avLst/>
          </a:prstGeom>
        </p:spPr>
      </p:pic>
      <p:pic>
        <p:nvPicPr>
          <p:cNvPr id="146" name="図 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614" y="356593"/>
            <a:ext cx="446390" cy="936353"/>
          </a:xfrm>
          <a:prstGeom prst="rect">
            <a:avLst/>
          </a:prstGeom>
        </p:spPr>
      </p:pic>
      <p:pic>
        <p:nvPicPr>
          <p:cNvPr id="138" name="図 1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234" y="402480"/>
            <a:ext cx="446390" cy="936353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961" y="360748"/>
            <a:ext cx="446390" cy="936353"/>
          </a:xfrm>
          <a:prstGeom prst="rect">
            <a:avLst/>
          </a:prstGeom>
        </p:spPr>
      </p:pic>
      <p:pic>
        <p:nvPicPr>
          <p:cNvPr id="151" name="図 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968" y="347390"/>
            <a:ext cx="446390" cy="936353"/>
          </a:xfrm>
          <a:prstGeom prst="rect">
            <a:avLst/>
          </a:prstGeom>
        </p:spPr>
      </p:pic>
      <p:pic>
        <p:nvPicPr>
          <p:cNvPr id="154" name="図 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985" y="320074"/>
            <a:ext cx="446390" cy="936353"/>
          </a:xfrm>
          <a:prstGeom prst="rect">
            <a:avLst/>
          </a:prstGeom>
        </p:spPr>
      </p:pic>
      <p:pic>
        <p:nvPicPr>
          <p:cNvPr id="156" name="図 1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026" y="257087"/>
            <a:ext cx="446390" cy="936353"/>
          </a:xfrm>
          <a:prstGeom prst="rect">
            <a:avLst/>
          </a:prstGeom>
        </p:spPr>
      </p:pic>
      <p:pic>
        <p:nvPicPr>
          <p:cNvPr id="158" name="図 1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507" y="315800"/>
            <a:ext cx="446390" cy="93635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2"/>
          <a:srcRect r="16274"/>
          <a:stretch/>
        </p:blipFill>
        <p:spPr>
          <a:xfrm>
            <a:off x="11178435" y="0"/>
            <a:ext cx="1013565" cy="6858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13"/>
          <a:srcRect b="37819"/>
          <a:stretch/>
        </p:blipFill>
        <p:spPr>
          <a:xfrm>
            <a:off x="59950" y="5948181"/>
            <a:ext cx="10260457" cy="909819"/>
          </a:xfrm>
          <a:prstGeom prst="rect">
            <a:avLst/>
          </a:prstGeom>
        </p:spPr>
      </p:pic>
      <p:pic>
        <p:nvPicPr>
          <p:cNvPr id="113" name="図 1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06404" y="3516231"/>
            <a:ext cx="907480" cy="70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8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28" y="0"/>
            <a:ext cx="893344" cy="4953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313" y="1131307"/>
            <a:ext cx="838356" cy="776637"/>
          </a:xfrm>
          <a:prstGeom prst="rect">
            <a:avLst/>
          </a:prstGeom>
        </p:spPr>
      </p:pic>
      <p:pic>
        <p:nvPicPr>
          <p:cNvPr id="113" name="図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822" y="946215"/>
            <a:ext cx="267569" cy="266146"/>
          </a:xfrm>
          <a:prstGeom prst="rect">
            <a:avLst/>
          </a:prstGeom>
        </p:spPr>
      </p:pic>
      <p:pic>
        <p:nvPicPr>
          <p:cNvPr id="114" name="図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422" y="1157224"/>
            <a:ext cx="907480" cy="705680"/>
          </a:xfrm>
          <a:prstGeom prst="rect">
            <a:avLst/>
          </a:prstGeom>
        </p:spPr>
      </p:pic>
      <p:pic>
        <p:nvPicPr>
          <p:cNvPr id="128" name="図 1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900"/>
            <a:ext cx="292543" cy="303051"/>
          </a:xfrm>
          <a:prstGeom prst="rect">
            <a:avLst/>
          </a:prstGeom>
        </p:spPr>
      </p:pic>
      <p:pic>
        <p:nvPicPr>
          <p:cNvPr id="129" name="図 1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22345"/>
            <a:ext cx="292543" cy="303051"/>
          </a:xfrm>
          <a:prstGeom prst="rect">
            <a:avLst/>
          </a:prstGeom>
        </p:spPr>
      </p:pic>
      <p:pic>
        <p:nvPicPr>
          <p:cNvPr id="130" name="図 1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443790"/>
            <a:ext cx="292543" cy="303051"/>
          </a:xfrm>
          <a:prstGeom prst="rect">
            <a:avLst/>
          </a:prstGeom>
        </p:spPr>
      </p:pic>
      <p:pic>
        <p:nvPicPr>
          <p:cNvPr id="131" name="図 1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665235"/>
            <a:ext cx="292543" cy="303051"/>
          </a:xfrm>
          <a:prstGeom prst="rect">
            <a:avLst/>
          </a:prstGeom>
        </p:spPr>
      </p:pic>
      <p:pic>
        <p:nvPicPr>
          <p:cNvPr id="140" name="図 1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4831" y="2079050"/>
            <a:ext cx="446390" cy="936353"/>
          </a:xfrm>
          <a:prstGeom prst="rect">
            <a:avLst/>
          </a:prstGeom>
        </p:spPr>
      </p:pic>
      <p:pic>
        <p:nvPicPr>
          <p:cNvPr id="143" name="図 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5223" y="1990477"/>
            <a:ext cx="446390" cy="936353"/>
          </a:xfrm>
          <a:prstGeom prst="rect">
            <a:avLst/>
          </a:prstGeom>
        </p:spPr>
      </p:pic>
      <p:pic>
        <p:nvPicPr>
          <p:cNvPr id="145" name="図 1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4103" y="2520557"/>
            <a:ext cx="446390" cy="936353"/>
          </a:xfrm>
          <a:prstGeom prst="rect">
            <a:avLst/>
          </a:prstGeom>
        </p:spPr>
      </p:pic>
      <p:pic>
        <p:nvPicPr>
          <p:cNvPr id="148" name="図 1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7064" y="2268381"/>
            <a:ext cx="446390" cy="936353"/>
          </a:xfrm>
          <a:prstGeom prst="rect">
            <a:avLst/>
          </a:prstGeom>
        </p:spPr>
      </p:pic>
      <p:pic>
        <p:nvPicPr>
          <p:cNvPr id="155" name="図 1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199" y="1953563"/>
            <a:ext cx="446390" cy="936353"/>
          </a:xfrm>
          <a:prstGeom prst="rect">
            <a:avLst/>
          </a:prstGeom>
        </p:spPr>
      </p:pic>
      <p:pic>
        <p:nvPicPr>
          <p:cNvPr id="171" name="図 1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570" y="2904396"/>
            <a:ext cx="446390" cy="936353"/>
          </a:xfrm>
          <a:prstGeom prst="rect">
            <a:avLst/>
          </a:prstGeom>
        </p:spPr>
      </p:pic>
      <p:pic>
        <p:nvPicPr>
          <p:cNvPr id="172" name="図 1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922" y="2617361"/>
            <a:ext cx="446390" cy="936353"/>
          </a:xfrm>
          <a:prstGeom prst="rect">
            <a:avLst/>
          </a:prstGeom>
        </p:spPr>
      </p:pic>
      <p:pic>
        <p:nvPicPr>
          <p:cNvPr id="173" name="図 1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0363" y="2880165"/>
            <a:ext cx="446390" cy="936353"/>
          </a:xfrm>
          <a:prstGeom prst="rect">
            <a:avLst/>
          </a:prstGeom>
        </p:spPr>
      </p:pic>
      <p:pic>
        <p:nvPicPr>
          <p:cNvPr id="174" name="図 1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6984" y="2903079"/>
            <a:ext cx="446390" cy="936353"/>
          </a:xfrm>
          <a:prstGeom prst="rect">
            <a:avLst/>
          </a:prstGeom>
        </p:spPr>
      </p:pic>
      <p:pic>
        <p:nvPicPr>
          <p:cNvPr id="175" name="図 1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7210" y="2600548"/>
            <a:ext cx="446390" cy="936353"/>
          </a:xfrm>
          <a:prstGeom prst="rect">
            <a:avLst/>
          </a:prstGeom>
        </p:spPr>
      </p:pic>
      <p:pic>
        <p:nvPicPr>
          <p:cNvPr id="159" name="図 1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776" y="2060540"/>
            <a:ext cx="446390" cy="936353"/>
          </a:xfrm>
          <a:prstGeom prst="rect">
            <a:avLst/>
          </a:prstGeom>
        </p:spPr>
      </p:pic>
      <p:pic>
        <p:nvPicPr>
          <p:cNvPr id="160" name="図 1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3753" y="2560759"/>
            <a:ext cx="446390" cy="936353"/>
          </a:xfrm>
          <a:prstGeom prst="rect">
            <a:avLst/>
          </a:prstGeom>
        </p:spPr>
      </p:pic>
      <p:pic>
        <p:nvPicPr>
          <p:cNvPr id="161" name="図 1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084" y="2528716"/>
            <a:ext cx="446390" cy="936353"/>
          </a:xfrm>
          <a:prstGeom prst="rect">
            <a:avLst/>
          </a:prstGeom>
        </p:spPr>
      </p:pic>
      <p:pic>
        <p:nvPicPr>
          <p:cNvPr id="162" name="図 1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6637" y="2452154"/>
            <a:ext cx="446390" cy="936353"/>
          </a:xfrm>
          <a:prstGeom prst="rect">
            <a:avLst/>
          </a:prstGeom>
        </p:spPr>
      </p:pic>
      <p:pic>
        <p:nvPicPr>
          <p:cNvPr id="163" name="図 1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136" y="3026454"/>
            <a:ext cx="446390" cy="936353"/>
          </a:xfrm>
          <a:prstGeom prst="rect">
            <a:avLst/>
          </a:prstGeom>
        </p:spPr>
      </p:pic>
      <p:pic>
        <p:nvPicPr>
          <p:cNvPr id="164" name="図 1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6766" y="2316070"/>
            <a:ext cx="446390" cy="936353"/>
          </a:xfrm>
          <a:prstGeom prst="rect">
            <a:avLst/>
          </a:prstGeom>
        </p:spPr>
      </p:pic>
      <p:pic>
        <p:nvPicPr>
          <p:cNvPr id="165" name="図 1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897" y="1996953"/>
            <a:ext cx="446390" cy="936353"/>
          </a:xfrm>
          <a:prstGeom prst="rect">
            <a:avLst/>
          </a:prstGeom>
        </p:spPr>
      </p:pic>
      <p:pic>
        <p:nvPicPr>
          <p:cNvPr id="166" name="図 1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3101" y="2418540"/>
            <a:ext cx="446390" cy="936353"/>
          </a:xfrm>
          <a:prstGeom prst="rect">
            <a:avLst/>
          </a:prstGeom>
        </p:spPr>
      </p:pic>
      <p:pic>
        <p:nvPicPr>
          <p:cNvPr id="167" name="図 1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3964" y="2876686"/>
            <a:ext cx="446390" cy="936353"/>
          </a:xfrm>
          <a:prstGeom prst="rect">
            <a:avLst/>
          </a:prstGeom>
        </p:spPr>
      </p:pic>
      <p:pic>
        <p:nvPicPr>
          <p:cNvPr id="168" name="図 1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1428" y="2939933"/>
            <a:ext cx="446390" cy="936353"/>
          </a:xfrm>
          <a:prstGeom prst="rect">
            <a:avLst/>
          </a:prstGeom>
        </p:spPr>
      </p:pic>
      <p:pic>
        <p:nvPicPr>
          <p:cNvPr id="132" name="図 1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80" y="0"/>
            <a:ext cx="893344" cy="4953000"/>
          </a:xfrm>
          <a:prstGeom prst="rect">
            <a:avLst/>
          </a:prstGeom>
        </p:spPr>
      </p:pic>
      <p:pic>
        <p:nvPicPr>
          <p:cNvPr id="133" name="図 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674" y="1131307"/>
            <a:ext cx="838356" cy="776637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5506" y="4595"/>
            <a:ext cx="1317712" cy="1816102"/>
          </a:xfrm>
          <a:prstGeom prst="rect">
            <a:avLst/>
          </a:prstGeom>
        </p:spPr>
      </p:pic>
      <p:pic>
        <p:nvPicPr>
          <p:cNvPr id="123" name="図 1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5026"/>
            <a:ext cx="292543" cy="303051"/>
          </a:xfrm>
          <a:prstGeom prst="rect">
            <a:avLst/>
          </a:prstGeom>
        </p:spPr>
      </p:pic>
      <p:pic>
        <p:nvPicPr>
          <p:cNvPr id="124" name="図 1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26471"/>
            <a:ext cx="292543" cy="303051"/>
          </a:xfrm>
          <a:prstGeom prst="rect">
            <a:avLst/>
          </a:prstGeom>
        </p:spPr>
      </p:pic>
      <p:pic>
        <p:nvPicPr>
          <p:cNvPr id="125" name="図 1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447916"/>
            <a:ext cx="292543" cy="303051"/>
          </a:xfrm>
          <a:prstGeom prst="rect">
            <a:avLst/>
          </a:prstGeom>
        </p:spPr>
      </p:pic>
      <p:pic>
        <p:nvPicPr>
          <p:cNvPr id="126" name="図 1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669361"/>
            <a:ext cx="292543" cy="303051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0119" y="827325"/>
            <a:ext cx="780166" cy="11479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1731500"/>
            <a:ext cx="292543" cy="30305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795" y="3829734"/>
            <a:ext cx="267569" cy="266146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6172" y="3556680"/>
            <a:ext cx="294815" cy="289986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660" y="3829734"/>
            <a:ext cx="267569" cy="26614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0037" y="3556680"/>
            <a:ext cx="294815" cy="289986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525" y="3829734"/>
            <a:ext cx="267569" cy="266146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3902" y="3556680"/>
            <a:ext cx="294815" cy="289986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390" y="3829734"/>
            <a:ext cx="267569" cy="266146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7767" y="3556680"/>
            <a:ext cx="294815" cy="289986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255" y="3829734"/>
            <a:ext cx="267569" cy="266146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632" y="3556680"/>
            <a:ext cx="294815" cy="289986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120" y="3829734"/>
            <a:ext cx="267569" cy="26614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5497" y="3556680"/>
            <a:ext cx="294815" cy="289986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985" y="3829734"/>
            <a:ext cx="267569" cy="266146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9362" y="3556680"/>
            <a:ext cx="294815" cy="289986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850" y="3829734"/>
            <a:ext cx="267569" cy="266146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3227" y="3556680"/>
            <a:ext cx="294815" cy="289986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715" y="3829734"/>
            <a:ext cx="267569" cy="266146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7092" y="3556680"/>
            <a:ext cx="294815" cy="289986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580" y="3829734"/>
            <a:ext cx="267569" cy="266146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0957" y="3556680"/>
            <a:ext cx="294815" cy="289986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445" y="3829734"/>
            <a:ext cx="267569" cy="266146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822" y="3556680"/>
            <a:ext cx="294815" cy="289986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506" y="3829734"/>
            <a:ext cx="267569" cy="266146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7883" y="3556680"/>
            <a:ext cx="294815" cy="289986"/>
          </a:xfrm>
          <a:prstGeom prst="rect">
            <a:avLst/>
          </a:prstGeom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371" y="3829734"/>
            <a:ext cx="267569" cy="266146"/>
          </a:xfrm>
          <a:prstGeom prst="rect">
            <a:avLst/>
          </a:prstGeom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1748" y="3556680"/>
            <a:ext cx="294815" cy="289986"/>
          </a:xfrm>
          <a:prstGeom prst="rect">
            <a:avLst/>
          </a:prstGeom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236" y="3829734"/>
            <a:ext cx="267569" cy="266146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5613" y="3556680"/>
            <a:ext cx="294815" cy="289986"/>
          </a:xfrm>
          <a:prstGeom prst="rect">
            <a:avLst/>
          </a:prstGeom>
        </p:spPr>
      </p:pic>
      <p:pic>
        <p:nvPicPr>
          <p:cNvPr id="75" name="図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101" y="3829734"/>
            <a:ext cx="267569" cy="266146"/>
          </a:xfrm>
          <a:prstGeom prst="rect">
            <a:avLst/>
          </a:prstGeom>
        </p:spPr>
      </p:pic>
      <p:pic>
        <p:nvPicPr>
          <p:cNvPr id="76" name="図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9478" y="3556680"/>
            <a:ext cx="294815" cy="289986"/>
          </a:xfrm>
          <a:prstGeom prst="rect">
            <a:avLst/>
          </a:prstGeom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966" y="3829734"/>
            <a:ext cx="267569" cy="266146"/>
          </a:xfrm>
          <a:prstGeom prst="rect">
            <a:avLst/>
          </a:prstGeom>
        </p:spPr>
      </p:pic>
      <p:pic>
        <p:nvPicPr>
          <p:cNvPr id="78" name="図 7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3343" y="3556680"/>
            <a:ext cx="294815" cy="289986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831" y="3829734"/>
            <a:ext cx="267569" cy="266146"/>
          </a:xfrm>
          <a:prstGeom prst="rect">
            <a:avLst/>
          </a:prstGeom>
        </p:spPr>
      </p:pic>
      <p:pic>
        <p:nvPicPr>
          <p:cNvPr id="80" name="図 7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7208" y="3556680"/>
            <a:ext cx="294815" cy="289986"/>
          </a:xfrm>
          <a:prstGeom prst="rect">
            <a:avLst/>
          </a:prstGeom>
        </p:spPr>
      </p:pic>
      <p:pic>
        <p:nvPicPr>
          <p:cNvPr id="81" name="図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696" y="3829734"/>
            <a:ext cx="267569" cy="266146"/>
          </a:xfrm>
          <a:prstGeom prst="rect">
            <a:avLst/>
          </a:prstGeom>
        </p:spPr>
      </p:pic>
      <p:pic>
        <p:nvPicPr>
          <p:cNvPr id="97" name="図 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1073" y="3556680"/>
            <a:ext cx="294815" cy="289986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561" y="3829734"/>
            <a:ext cx="267569" cy="266146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4938" y="3556680"/>
            <a:ext cx="294815" cy="289986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426" y="3829734"/>
            <a:ext cx="267569" cy="266146"/>
          </a:xfrm>
          <a:prstGeom prst="rect">
            <a:avLst/>
          </a:prstGeom>
        </p:spPr>
      </p:pic>
      <p:pic>
        <p:nvPicPr>
          <p:cNvPr id="101" name="図 1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8803" y="3556680"/>
            <a:ext cx="294815" cy="289986"/>
          </a:xfrm>
          <a:prstGeom prst="rect">
            <a:avLst/>
          </a:prstGeom>
        </p:spPr>
      </p:pic>
      <p:pic>
        <p:nvPicPr>
          <p:cNvPr id="102" name="図 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91" y="3829734"/>
            <a:ext cx="267569" cy="266146"/>
          </a:xfrm>
          <a:prstGeom prst="rect">
            <a:avLst/>
          </a:prstGeom>
        </p:spPr>
      </p:pic>
      <p:pic>
        <p:nvPicPr>
          <p:cNvPr id="103" name="図 1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2668" y="3556680"/>
            <a:ext cx="294815" cy="289986"/>
          </a:xfrm>
          <a:prstGeom prst="rect">
            <a:avLst/>
          </a:prstGeom>
        </p:spPr>
      </p:pic>
      <p:pic>
        <p:nvPicPr>
          <p:cNvPr id="104" name="図 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156" y="3829734"/>
            <a:ext cx="267569" cy="266146"/>
          </a:xfrm>
          <a:prstGeom prst="rect">
            <a:avLst/>
          </a:prstGeom>
        </p:spPr>
      </p:pic>
      <p:pic>
        <p:nvPicPr>
          <p:cNvPr id="105" name="図 1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6533" y="3556680"/>
            <a:ext cx="294815" cy="28998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3536" y="3182421"/>
            <a:ext cx="1121652" cy="970609"/>
          </a:xfrm>
          <a:prstGeom prst="rect">
            <a:avLst/>
          </a:prstGeom>
        </p:spPr>
      </p:pic>
      <p:pic>
        <p:nvPicPr>
          <p:cNvPr id="106" name="図 1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1952945"/>
            <a:ext cx="292543" cy="303051"/>
          </a:xfrm>
          <a:prstGeom prst="rect">
            <a:avLst/>
          </a:prstGeom>
        </p:spPr>
      </p:pic>
      <p:pic>
        <p:nvPicPr>
          <p:cNvPr id="107" name="図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174390"/>
            <a:ext cx="292543" cy="303051"/>
          </a:xfrm>
          <a:prstGeom prst="rect">
            <a:avLst/>
          </a:prstGeom>
        </p:spPr>
      </p:pic>
      <p:pic>
        <p:nvPicPr>
          <p:cNvPr id="108" name="図 1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395835"/>
            <a:ext cx="292543" cy="303051"/>
          </a:xfrm>
          <a:prstGeom prst="rect">
            <a:avLst/>
          </a:prstGeom>
        </p:spPr>
      </p:pic>
      <p:pic>
        <p:nvPicPr>
          <p:cNvPr id="109" name="図 1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617280"/>
            <a:ext cx="292543" cy="303051"/>
          </a:xfrm>
          <a:prstGeom prst="rect">
            <a:avLst/>
          </a:prstGeom>
        </p:spPr>
      </p:pic>
      <p:pic>
        <p:nvPicPr>
          <p:cNvPr id="110" name="図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838725"/>
            <a:ext cx="292543" cy="303051"/>
          </a:xfrm>
          <a:prstGeom prst="rect">
            <a:avLst/>
          </a:prstGeom>
        </p:spPr>
      </p:pic>
      <p:pic>
        <p:nvPicPr>
          <p:cNvPr id="111" name="図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3060170"/>
            <a:ext cx="292543" cy="303051"/>
          </a:xfrm>
          <a:prstGeom prst="rect">
            <a:avLst/>
          </a:prstGeom>
        </p:spPr>
      </p:pic>
      <p:pic>
        <p:nvPicPr>
          <p:cNvPr id="112" name="図 1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3281618"/>
            <a:ext cx="292543" cy="303051"/>
          </a:xfrm>
          <a:prstGeom prst="rect">
            <a:avLst/>
          </a:prstGeom>
        </p:spPr>
      </p:pic>
      <p:pic>
        <p:nvPicPr>
          <p:cNvPr id="115" name="図 1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1731500"/>
            <a:ext cx="292543" cy="303051"/>
          </a:xfrm>
          <a:prstGeom prst="rect">
            <a:avLst/>
          </a:prstGeom>
        </p:spPr>
      </p:pic>
      <p:pic>
        <p:nvPicPr>
          <p:cNvPr id="116" name="図 1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1952945"/>
            <a:ext cx="292543" cy="303051"/>
          </a:xfrm>
          <a:prstGeom prst="rect">
            <a:avLst/>
          </a:prstGeom>
        </p:spPr>
      </p:pic>
      <p:pic>
        <p:nvPicPr>
          <p:cNvPr id="117" name="図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174390"/>
            <a:ext cx="292543" cy="303051"/>
          </a:xfrm>
          <a:prstGeom prst="rect">
            <a:avLst/>
          </a:prstGeom>
        </p:spPr>
      </p:pic>
      <p:pic>
        <p:nvPicPr>
          <p:cNvPr id="118" name="図 1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395835"/>
            <a:ext cx="292543" cy="303051"/>
          </a:xfrm>
          <a:prstGeom prst="rect">
            <a:avLst/>
          </a:prstGeom>
        </p:spPr>
      </p:pic>
      <p:pic>
        <p:nvPicPr>
          <p:cNvPr id="119" name="図 1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617280"/>
            <a:ext cx="292543" cy="303051"/>
          </a:xfrm>
          <a:prstGeom prst="rect">
            <a:avLst/>
          </a:prstGeom>
        </p:spPr>
      </p:pic>
      <p:pic>
        <p:nvPicPr>
          <p:cNvPr id="120" name="図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838725"/>
            <a:ext cx="292543" cy="303051"/>
          </a:xfrm>
          <a:prstGeom prst="rect">
            <a:avLst/>
          </a:prstGeom>
        </p:spPr>
      </p:pic>
      <p:pic>
        <p:nvPicPr>
          <p:cNvPr id="121" name="図 1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3060170"/>
            <a:ext cx="292543" cy="303051"/>
          </a:xfrm>
          <a:prstGeom prst="rect">
            <a:avLst/>
          </a:prstGeom>
        </p:spPr>
      </p:pic>
      <p:pic>
        <p:nvPicPr>
          <p:cNvPr id="122" name="図 1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3281618"/>
            <a:ext cx="292543" cy="303051"/>
          </a:xfrm>
          <a:prstGeom prst="rect">
            <a:avLst/>
          </a:prstGeom>
        </p:spPr>
      </p:pic>
      <p:pic>
        <p:nvPicPr>
          <p:cNvPr id="134" name="図 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32745" y="305327"/>
            <a:ext cx="907709" cy="8604000"/>
          </a:xfrm>
          <a:prstGeom prst="rect">
            <a:avLst/>
          </a:prstGeom>
        </p:spPr>
      </p:pic>
      <p:pic>
        <p:nvPicPr>
          <p:cNvPr id="135" name="図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04166" y="4202320"/>
            <a:ext cx="838356" cy="776637"/>
          </a:xfrm>
          <a:prstGeom prst="rect">
            <a:avLst/>
          </a:prstGeom>
        </p:spPr>
      </p:pic>
      <p:pic>
        <p:nvPicPr>
          <p:cNvPr id="152" name="図 1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409" y="29911"/>
            <a:ext cx="446390" cy="93635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12"/>
          <a:srcRect l="11976" t="7933"/>
          <a:stretch/>
        </p:blipFill>
        <p:spPr>
          <a:xfrm>
            <a:off x="0" y="0"/>
            <a:ext cx="1084013" cy="507406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3"/>
          <a:srcRect t="27014"/>
          <a:stretch/>
        </p:blipFill>
        <p:spPr>
          <a:xfrm>
            <a:off x="2998918" y="0"/>
            <a:ext cx="6114818" cy="912173"/>
          </a:xfrm>
          <a:prstGeom prst="rect">
            <a:avLst/>
          </a:prstGeom>
        </p:spPr>
      </p:pic>
      <p:pic>
        <p:nvPicPr>
          <p:cNvPr id="146" name="図 1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614" y="356593"/>
            <a:ext cx="446390" cy="936353"/>
          </a:xfrm>
          <a:prstGeom prst="rect">
            <a:avLst/>
          </a:prstGeom>
        </p:spPr>
      </p:pic>
      <p:pic>
        <p:nvPicPr>
          <p:cNvPr id="138" name="図 1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6234" y="402480"/>
            <a:ext cx="446390" cy="936353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961" y="360748"/>
            <a:ext cx="446390" cy="936353"/>
          </a:xfrm>
          <a:prstGeom prst="rect">
            <a:avLst/>
          </a:prstGeom>
        </p:spPr>
      </p:pic>
      <p:pic>
        <p:nvPicPr>
          <p:cNvPr id="151" name="図 1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5968" y="347390"/>
            <a:ext cx="446390" cy="936353"/>
          </a:xfrm>
          <a:prstGeom prst="rect">
            <a:avLst/>
          </a:prstGeom>
        </p:spPr>
      </p:pic>
      <p:pic>
        <p:nvPicPr>
          <p:cNvPr id="154" name="図 1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3985" y="320074"/>
            <a:ext cx="446390" cy="936353"/>
          </a:xfrm>
          <a:prstGeom prst="rect">
            <a:avLst/>
          </a:prstGeom>
        </p:spPr>
      </p:pic>
      <p:pic>
        <p:nvPicPr>
          <p:cNvPr id="156" name="図 1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8026" y="257087"/>
            <a:ext cx="446390" cy="936353"/>
          </a:xfrm>
          <a:prstGeom prst="rect">
            <a:avLst/>
          </a:prstGeom>
        </p:spPr>
      </p:pic>
      <p:pic>
        <p:nvPicPr>
          <p:cNvPr id="158" name="図 1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507" y="315800"/>
            <a:ext cx="446390" cy="93635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4"/>
          <a:srcRect r="16274"/>
          <a:stretch/>
        </p:blipFill>
        <p:spPr>
          <a:xfrm>
            <a:off x="11178435" y="0"/>
            <a:ext cx="1013565" cy="6858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15"/>
          <a:srcRect b="37819"/>
          <a:stretch/>
        </p:blipFill>
        <p:spPr>
          <a:xfrm>
            <a:off x="59950" y="5948181"/>
            <a:ext cx="10260457" cy="90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60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2" name="図 1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80" y="0"/>
            <a:ext cx="893344" cy="4953000"/>
          </a:xfrm>
          <a:prstGeom prst="rect">
            <a:avLst/>
          </a:prstGeom>
        </p:spPr>
      </p:pic>
      <p:pic>
        <p:nvPicPr>
          <p:cNvPr id="133" name="図 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674" y="1131307"/>
            <a:ext cx="838356" cy="776637"/>
          </a:xfrm>
          <a:prstGeom prst="rect">
            <a:avLst/>
          </a:prstGeom>
        </p:spPr>
      </p:pic>
      <p:pic>
        <p:nvPicPr>
          <p:cNvPr id="113" name="図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048" y="950284"/>
            <a:ext cx="267569" cy="266146"/>
          </a:xfrm>
          <a:prstGeom prst="rect">
            <a:avLst/>
          </a:prstGeom>
        </p:spPr>
      </p:pic>
      <p:pic>
        <p:nvPicPr>
          <p:cNvPr id="114" name="図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4648" y="1161293"/>
            <a:ext cx="907480" cy="705680"/>
          </a:xfrm>
          <a:prstGeom prst="rect">
            <a:avLst/>
          </a:prstGeom>
        </p:spPr>
      </p:pic>
      <p:pic>
        <p:nvPicPr>
          <p:cNvPr id="123" name="図 1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5026"/>
            <a:ext cx="292543" cy="303051"/>
          </a:xfrm>
          <a:prstGeom prst="rect">
            <a:avLst/>
          </a:prstGeom>
        </p:spPr>
      </p:pic>
      <p:pic>
        <p:nvPicPr>
          <p:cNvPr id="124" name="図 1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26471"/>
            <a:ext cx="292543" cy="303051"/>
          </a:xfrm>
          <a:prstGeom prst="rect">
            <a:avLst/>
          </a:prstGeom>
        </p:spPr>
      </p:pic>
      <p:pic>
        <p:nvPicPr>
          <p:cNvPr id="125" name="図 1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447916"/>
            <a:ext cx="292543" cy="303051"/>
          </a:xfrm>
          <a:prstGeom prst="rect">
            <a:avLst/>
          </a:prstGeom>
        </p:spPr>
      </p:pic>
      <p:pic>
        <p:nvPicPr>
          <p:cNvPr id="126" name="図 1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669361"/>
            <a:ext cx="292543" cy="303051"/>
          </a:xfrm>
          <a:prstGeom prst="rect">
            <a:avLst/>
          </a:prstGeom>
        </p:spPr>
      </p:pic>
      <p:pic>
        <p:nvPicPr>
          <p:cNvPr id="140" name="図 1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4831" y="2079050"/>
            <a:ext cx="446390" cy="936353"/>
          </a:xfrm>
          <a:prstGeom prst="rect">
            <a:avLst/>
          </a:prstGeom>
        </p:spPr>
      </p:pic>
      <p:pic>
        <p:nvPicPr>
          <p:cNvPr id="143" name="図 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5223" y="1990477"/>
            <a:ext cx="446390" cy="936353"/>
          </a:xfrm>
          <a:prstGeom prst="rect">
            <a:avLst/>
          </a:prstGeom>
        </p:spPr>
      </p:pic>
      <p:pic>
        <p:nvPicPr>
          <p:cNvPr id="145" name="図 1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4103" y="2520557"/>
            <a:ext cx="446390" cy="936353"/>
          </a:xfrm>
          <a:prstGeom prst="rect">
            <a:avLst/>
          </a:prstGeom>
        </p:spPr>
      </p:pic>
      <p:pic>
        <p:nvPicPr>
          <p:cNvPr id="148" name="図 1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7064" y="2268381"/>
            <a:ext cx="446390" cy="936353"/>
          </a:xfrm>
          <a:prstGeom prst="rect">
            <a:avLst/>
          </a:prstGeom>
        </p:spPr>
      </p:pic>
      <p:pic>
        <p:nvPicPr>
          <p:cNvPr id="155" name="図 1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199" y="1953563"/>
            <a:ext cx="446390" cy="936353"/>
          </a:xfrm>
          <a:prstGeom prst="rect">
            <a:avLst/>
          </a:prstGeom>
        </p:spPr>
      </p:pic>
      <p:pic>
        <p:nvPicPr>
          <p:cNvPr id="171" name="図 1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570" y="2904396"/>
            <a:ext cx="446390" cy="936353"/>
          </a:xfrm>
          <a:prstGeom prst="rect">
            <a:avLst/>
          </a:prstGeom>
        </p:spPr>
      </p:pic>
      <p:pic>
        <p:nvPicPr>
          <p:cNvPr id="172" name="図 1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922" y="2617361"/>
            <a:ext cx="446390" cy="936353"/>
          </a:xfrm>
          <a:prstGeom prst="rect">
            <a:avLst/>
          </a:prstGeom>
        </p:spPr>
      </p:pic>
      <p:pic>
        <p:nvPicPr>
          <p:cNvPr id="173" name="図 1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0363" y="2880165"/>
            <a:ext cx="446390" cy="936353"/>
          </a:xfrm>
          <a:prstGeom prst="rect">
            <a:avLst/>
          </a:prstGeom>
        </p:spPr>
      </p:pic>
      <p:pic>
        <p:nvPicPr>
          <p:cNvPr id="174" name="図 1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6984" y="2903079"/>
            <a:ext cx="446390" cy="936353"/>
          </a:xfrm>
          <a:prstGeom prst="rect">
            <a:avLst/>
          </a:prstGeom>
        </p:spPr>
      </p:pic>
      <p:pic>
        <p:nvPicPr>
          <p:cNvPr id="175" name="図 1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7210" y="2600548"/>
            <a:ext cx="446390" cy="936353"/>
          </a:xfrm>
          <a:prstGeom prst="rect">
            <a:avLst/>
          </a:prstGeom>
        </p:spPr>
      </p:pic>
      <p:pic>
        <p:nvPicPr>
          <p:cNvPr id="159" name="図 1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776" y="2060540"/>
            <a:ext cx="446390" cy="936353"/>
          </a:xfrm>
          <a:prstGeom prst="rect">
            <a:avLst/>
          </a:prstGeom>
        </p:spPr>
      </p:pic>
      <p:pic>
        <p:nvPicPr>
          <p:cNvPr id="160" name="図 1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3753" y="2560759"/>
            <a:ext cx="446390" cy="936353"/>
          </a:xfrm>
          <a:prstGeom prst="rect">
            <a:avLst/>
          </a:prstGeom>
        </p:spPr>
      </p:pic>
      <p:pic>
        <p:nvPicPr>
          <p:cNvPr id="161" name="図 1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084" y="2528716"/>
            <a:ext cx="446390" cy="936353"/>
          </a:xfrm>
          <a:prstGeom prst="rect">
            <a:avLst/>
          </a:prstGeom>
        </p:spPr>
      </p:pic>
      <p:pic>
        <p:nvPicPr>
          <p:cNvPr id="162" name="図 1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6637" y="2452154"/>
            <a:ext cx="446390" cy="936353"/>
          </a:xfrm>
          <a:prstGeom prst="rect">
            <a:avLst/>
          </a:prstGeom>
        </p:spPr>
      </p:pic>
      <p:pic>
        <p:nvPicPr>
          <p:cNvPr id="163" name="図 1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136" y="3026454"/>
            <a:ext cx="446390" cy="936353"/>
          </a:xfrm>
          <a:prstGeom prst="rect">
            <a:avLst/>
          </a:prstGeom>
        </p:spPr>
      </p:pic>
      <p:pic>
        <p:nvPicPr>
          <p:cNvPr id="164" name="図 1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6766" y="2316070"/>
            <a:ext cx="446390" cy="936353"/>
          </a:xfrm>
          <a:prstGeom prst="rect">
            <a:avLst/>
          </a:prstGeom>
        </p:spPr>
      </p:pic>
      <p:pic>
        <p:nvPicPr>
          <p:cNvPr id="165" name="図 1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897" y="1996953"/>
            <a:ext cx="446390" cy="936353"/>
          </a:xfrm>
          <a:prstGeom prst="rect">
            <a:avLst/>
          </a:prstGeom>
        </p:spPr>
      </p:pic>
      <p:pic>
        <p:nvPicPr>
          <p:cNvPr id="166" name="図 1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3101" y="2418540"/>
            <a:ext cx="446390" cy="936353"/>
          </a:xfrm>
          <a:prstGeom prst="rect">
            <a:avLst/>
          </a:prstGeom>
        </p:spPr>
      </p:pic>
      <p:pic>
        <p:nvPicPr>
          <p:cNvPr id="167" name="図 1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3964" y="2876686"/>
            <a:ext cx="446390" cy="936353"/>
          </a:xfrm>
          <a:prstGeom prst="rect">
            <a:avLst/>
          </a:prstGeom>
        </p:spPr>
      </p:pic>
      <p:pic>
        <p:nvPicPr>
          <p:cNvPr id="168" name="図 1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1428" y="2939933"/>
            <a:ext cx="446390" cy="93635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28" y="0"/>
            <a:ext cx="893344" cy="4953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313" y="1131307"/>
            <a:ext cx="838356" cy="776637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5506" y="4595"/>
            <a:ext cx="1317712" cy="1816102"/>
          </a:xfrm>
          <a:prstGeom prst="rect">
            <a:avLst/>
          </a:prstGeom>
        </p:spPr>
      </p:pic>
      <p:pic>
        <p:nvPicPr>
          <p:cNvPr id="128" name="図 1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900"/>
            <a:ext cx="292543" cy="303051"/>
          </a:xfrm>
          <a:prstGeom prst="rect">
            <a:avLst/>
          </a:prstGeom>
        </p:spPr>
      </p:pic>
      <p:pic>
        <p:nvPicPr>
          <p:cNvPr id="129" name="図 1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22345"/>
            <a:ext cx="292543" cy="303051"/>
          </a:xfrm>
          <a:prstGeom prst="rect">
            <a:avLst/>
          </a:prstGeom>
        </p:spPr>
      </p:pic>
      <p:pic>
        <p:nvPicPr>
          <p:cNvPr id="130" name="図 1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443790"/>
            <a:ext cx="292543" cy="303051"/>
          </a:xfrm>
          <a:prstGeom prst="rect">
            <a:avLst/>
          </a:prstGeom>
        </p:spPr>
      </p:pic>
      <p:pic>
        <p:nvPicPr>
          <p:cNvPr id="131" name="図 1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665235"/>
            <a:ext cx="292543" cy="30305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8439" y="827325"/>
            <a:ext cx="780166" cy="11479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1731500"/>
            <a:ext cx="292543" cy="30305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795" y="3829734"/>
            <a:ext cx="267569" cy="266146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6172" y="3556680"/>
            <a:ext cx="294815" cy="289986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660" y="3829734"/>
            <a:ext cx="267569" cy="26614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0037" y="3556680"/>
            <a:ext cx="294815" cy="289986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525" y="3829734"/>
            <a:ext cx="267569" cy="266146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3902" y="3556680"/>
            <a:ext cx="294815" cy="289986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390" y="3829734"/>
            <a:ext cx="267569" cy="266146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7767" y="3556680"/>
            <a:ext cx="294815" cy="289986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255" y="3829734"/>
            <a:ext cx="267569" cy="266146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632" y="3556680"/>
            <a:ext cx="294815" cy="289986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120" y="3829734"/>
            <a:ext cx="267569" cy="26614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5497" y="3556680"/>
            <a:ext cx="294815" cy="289986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985" y="3829734"/>
            <a:ext cx="267569" cy="266146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9362" y="3556680"/>
            <a:ext cx="294815" cy="289986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850" y="3829734"/>
            <a:ext cx="267569" cy="266146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3227" y="3556680"/>
            <a:ext cx="294815" cy="289986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715" y="3829734"/>
            <a:ext cx="267569" cy="266146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7092" y="3556680"/>
            <a:ext cx="294815" cy="289986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580" y="3829734"/>
            <a:ext cx="267569" cy="266146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0957" y="3556680"/>
            <a:ext cx="294815" cy="289986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445" y="3829734"/>
            <a:ext cx="267569" cy="266146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822" y="3556680"/>
            <a:ext cx="294815" cy="289986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506" y="3829734"/>
            <a:ext cx="267569" cy="266146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7883" y="3556680"/>
            <a:ext cx="294815" cy="289986"/>
          </a:xfrm>
          <a:prstGeom prst="rect">
            <a:avLst/>
          </a:prstGeom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371" y="3829734"/>
            <a:ext cx="267569" cy="266146"/>
          </a:xfrm>
          <a:prstGeom prst="rect">
            <a:avLst/>
          </a:prstGeom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1748" y="3556680"/>
            <a:ext cx="294815" cy="289986"/>
          </a:xfrm>
          <a:prstGeom prst="rect">
            <a:avLst/>
          </a:prstGeom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236" y="3829734"/>
            <a:ext cx="267569" cy="266146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5613" y="3556680"/>
            <a:ext cx="294815" cy="289986"/>
          </a:xfrm>
          <a:prstGeom prst="rect">
            <a:avLst/>
          </a:prstGeom>
        </p:spPr>
      </p:pic>
      <p:pic>
        <p:nvPicPr>
          <p:cNvPr id="75" name="図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101" y="3829734"/>
            <a:ext cx="267569" cy="266146"/>
          </a:xfrm>
          <a:prstGeom prst="rect">
            <a:avLst/>
          </a:prstGeom>
        </p:spPr>
      </p:pic>
      <p:pic>
        <p:nvPicPr>
          <p:cNvPr id="76" name="図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9478" y="3556680"/>
            <a:ext cx="294815" cy="289986"/>
          </a:xfrm>
          <a:prstGeom prst="rect">
            <a:avLst/>
          </a:prstGeom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966" y="3829734"/>
            <a:ext cx="267569" cy="266146"/>
          </a:xfrm>
          <a:prstGeom prst="rect">
            <a:avLst/>
          </a:prstGeom>
        </p:spPr>
      </p:pic>
      <p:pic>
        <p:nvPicPr>
          <p:cNvPr id="78" name="図 7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3343" y="3556680"/>
            <a:ext cx="294815" cy="289986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831" y="3829734"/>
            <a:ext cx="267569" cy="266146"/>
          </a:xfrm>
          <a:prstGeom prst="rect">
            <a:avLst/>
          </a:prstGeom>
        </p:spPr>
      </p:pic>
      <p:pic>
        <p:nvPicPr>
          <p:cNvPr id="80" name="図 7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7208" y="3556680"/>
            <a:ext cx="294815" cy="289986"/>
          </a:xfrm>
          <a:prstGeom prst="rect">
            <a:avLst/>
          </a:prstGeom>
        </p:spPr>
      </p:pic>
      <p:pic>
        <p:nvPicPr>
          <p:cNvPr id="81" name="図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696" y="3829734"/>
            <a:ext cx="267569" cy="266146"/>
          </a:xfrm>
          <a:prstGeom prst="rect">
            <a:avLst/>
          </a:prstGeom>
        </p:spPr>
      </p:pic>
      <p:pic>
        <p:nvPicPr>
          <p:cNvPr id="97" name="図 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1073" y="3556680"/>
            <a:ext cx="294815" cy="289986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561" y="3829734"/>
            <a:ext cx="267569" cy="266146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4938" y="3556680"/>
            <a:ext cx="294815" cy="289986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426" y="3829734"/>
            <a:ext cx="267569" cy="266146"/>
          </a:xfrm>
          <a:prstGeom prst="rect">
            <a:avLst/>
          </a:prstGeom>
        </p:spPr>
      </p:pic>
      <p:pic>
        <p:nvPicPr>
          <p:cNvPr id="101" name="図 1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8803" y="3556680"/>
            <a:ext cx="294815" cy="289986"/>
          </a:xfrm>
          <a:prstGeom prst="rect">
            <a:avLst/>
          </a:prstGeom>
        </p:spPr>
      </p:pic>
      <p:pic>
        <p:nvPicPr>
          <p:cNvPr id="102" name="図 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91" y="3829734"/>
            <a:ext cx="267569" cy="266146"/>
          </a:xfrm>
          <a:prstGeom prst="rect">
            <a:avLst/>
          </a:prstGeom>
        </p:spPr>
      </p:pic>
      <p:pic>
        <p:nvPicPr>
          <p:cNvPr id="103" name="図 1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2668" y="3556680"/>
            <a:ext cx="294815" cy="289986"/>
          </a:xfrm>
          <a:prstGeom prst="rect">
            <a:avLst/>
          </a:prstGeom>
        </p:spPr>
      </p:pic>
      <p:pic>
        <p:nvPicPr>
          <p:cNvPr id="104" name="図 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156" y="3829734"/>
            <a:ext cx="267569" cy="266146"/>
          </a:xfrm>
          <a:prstGeom prst="rect">
            <a:avLst/>
          </a:prstGeom>
        </p:spPr>
      </p:pic>
      <p:pic>
        <p:nvPicPr>
          <p:cNvPr id="105" name="図 1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6533" y="3556680"/>
            <a:ext cx="294815" cy="28998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3536" y="3182421"/>
            <a:ext cx="1121652" cy="970609"/>
          </a:xfrm>
          <a:prstGeom prst="rect">
            <a:avLst/>
          </a:prstGeom>
        </p:spPr>
      </p:pic>
      <p:pic>
        <p:nvPicPr>
          <p:cNvPr id="106" name="図 1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1952945"/>
            <a:ext cx="292543" cy="303051"/>
          </a:xfrm>
          <a:prstGeom prst="rect">
            <a:avLst/>
          </a:prstGeom>
        </p:spPr>
      </p:pic>
      <p:pic>
        <p:nvPicPr>
          <p:cNvPr id="107" name="図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174390"/>
            <a:ext cx="292543" cy="303051"/>
          </a:xfrm>
          <a:prstGeom prst="rect">
            <a:avLst/>
          </a:prstGeom>
        </p:spPr>
      </p:pic>
      <p:pic>
        <p:nvPicPr>
          <p:cNvPr id="108" name="図 1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395835"/>
            <a:ext cx="292543" cy="303051"/>
          </a:xfrm>
          <a:prstGeom prst="rect">
            <a:avLst/>
          </a:prstGeom>
        </p:spPr>
      </p:pic>
      <p:pic>
        <p:nvPicPr>
          <p:cNvPr id="109" name="図 1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617280"/>
            <a:ext cx="292543" cy="303051"/>
          </a:xfrm>
          <a:prstGeom prst="rect">
            <a:avLst/>
          </a:prstGeom>
        </p:spPr>
      </p:pic>
      <p:pic>
        <p:nvPicPr>
          <p:cNvPr id="110" name="図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838725"/>
            <a:ext cx="292543" cy="303051"/>
          </a:xfrm>
          <a:prstGeom prst="rect">
            <a:avLst/>
          </a:prstGeom>
        </p:spPr>
      </p:pic>
      <p:pic>
        <p:nvPicPr>
          <p:cNvPr id="111" name="図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3060170"/>
            <a:ext cx="292543" cy="303051"/>
          </a:xfrm>
          <a:prstGeom prst="rect">
            <a:avLst/>
          </a:prstGeom>
        </p:spPr>
      </p:pic>
      <p:pic>
        <p:nvPicPr>
          <p:cNvPr id="112" name="図 1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3281618"/>
            <a:ext cx="292543" cy="303051"/>
          </a:xfrm>
          <a:prstGeom prst="rect">
            <a:avLst/>
          </a:prstGeom>
        </p:spPr>
      </p:pic>
      <p:pic>
        <p:nvPicPr>
          <p:cNvPr id="115" name="図 1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1731500"/>
            <a:ext cx="292543" cy="303051"/>
          </a:xfrm>
          <a:prstGeom prst="rect">
            <a:avLst/>
          </a:prstGeom>
        </p:spPr>
      </p:pic>
      <p:pic>
        <p:nvPicPr>
          <p:cNvPr id="116" name="図 1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1952945"/>
            <a:ext cx="292543" cy="303051"/>
          </a:xfrm>
          <a:prstGeom prst="rect">
            <a:avLst/>
          </a:prstGeom>
        </p:spPr>
      </p:pic>
      <p:pic>
        <p:nvPicPr>
          <p:cNvPr id="117" name="図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174390"/>
            <a:ext cx="292543" cy="303051"/>
          </a:xfrm>
          <a:prstGeom prst="rect">
            <a:avLst/>
          </a:prstGeom>
        </p:spPr>
      </p:pic>
      <p:pic>
        <p:nvPicPr>
          <p:cNvPr id="118" name="図 1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395835"/>
            <a:ext cx="292543" cy="303051"/>
          </a:xfrm>
          <a:prstGeom prst="rect">
            <a:avLst/>
          </a:prstGeom>
        </p:spPr>
      </p:pic>
      <p:pic>
        <p:nvPicPr>
          <p:cNvPr id="119" name="図 1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617280"/>
            <a:ext cx="292543" cy="303051"/>
          </a:xfrm>
          <a:prstGeom prst="rect">
            <a:avLst/>
          </a:prstGeom>
        </p:spPr>
      </p:pic>
      <p:pic>
        <p:nvPicPr>
          <p:cNvPr id="120" name="図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838725"/>
            <a:ext cx="292543" cy="303051"/>
          </a:xfrm>
          <a:prstGeom prst="rect">
            <a:avLst/>
          </a:prstGeom>
        </p:spPr>
      </p:pic>
      <p:pic>
        <p:nvPicPr>
          <p:cNvPr id="121" name="図 1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3060170"/>
            <a:ext cx="292543" cy="303051"/>
          </a:xfrm>
          <a:prstGeom prst="rect">
            <a:avLst/>
          </a:prstGeom>
        </p:spPr>
      </p:pic>
      <p:pic>
        <p:nvPicPr>
          <p:cNvPr id="122" name="図 1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3281618"/>
            <a:ext cx="292543" cy="303051"/>
          </a:xfrm>
          <a:prstGeom prst="rect">
            <a:avLst/>
          </a:prstGeom>
        </p:spPr>
      </p:pic>
      <p:pic>
        <p:nvPicPr>
          <p:cNvPr id="134" name="図 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32745" y="305327"/>
            <a:ext cx="907709" cy="8604000"/>
          </a:xfrm>
          <a:prstGeom prst="rect">
            <a:avLst/>
          </a:prstGeom>
        </p:spPr>
      </p:pic>
      <p:pic>
        <p:nvPicPr>
          <p:cNvPr id="135" name="図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04166" y="4202320"/>
            <a:ext cx="838356" cy="776637"/>
          </a:xfrm>
          <a:prstGeom prst="rect">
            <a:avLst/>
          </a:prstGeom>
        </p:spPr>
      </p:pic>
      <p:pic>
        <p:nvPicPr>
          <p:cNvPr id="152" name="図 1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409" y="29911"/>
            <a:ext cx="446390" cy="93635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12"/>
          <a:srcRect l="11976" t="7933"/>
          <a:stretch/>
        </p:blipFill>
        <p:spPr>
          <a:xfrm>
            <a:off x="0" y="0"/>
            <a:ext cx="1084013" cy="507406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3"/>
          <a:srcRect t="27014"/>
          <a:stretch/>
        </p:blipFill>
        <p:spPr>
          <a:xfrm>
            <a:off x="2998918" y="0"/>
            <a:ext cx="6114818" cy="912173"/>
          </a:xfrm>
          <a:prstGeom prst="rect">
            <a:avLst/>
          </a:prstGeom>
        </p:spPr>
      </p:pic>
      <p:pic>
        <p:nvPicPr>
          <p:cNvPr id="146" name="図 1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614" y="356593"/>
            <a:ext cx="446390" cy="936353"/>
          </a:xfrm>
          <a:prstGeom prst="rect">
            <a:avLst/>
          </a:prstGeom>
        </p:spPr>
      </p:pic>
      <p:pic>
        <p:nvPicPr>
          <p:cNvPr id="138" name="図 1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6234" y="402480"/>
            <a:ext cx="446390" cy="936353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961" y="360748"/>
            <a:ext cx="446390" cy="936353"/>
          </a:xfrm>
          <a:prstGeom prst="rect">
            <a:avLst/>
          </a:prstGeom>
        </p:spPr>
      </p:pic>
      <p:pic>
        <p:nvPicPr>
          <p:cNvPr id="151" name="図 1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5968" y="347390"/>
            <a:ext cx="446390" cy="936353"/>
          </a:xfrm>
          <a:prstGeom prst="rect">
            <a:avLst/>
          </a:prstGeom>
        </p:spPr>
      </p:pic>
      <p:pic>
        <p:nvPicPr>
          <p:cNvPr id="154" name="図 1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3985" y="320074"/>
            <a:ext cx="446390" cy="936353"/>
          </a:xfrm>
          <a:prstGeom prst="rect">
            <a:avLst/>
          </a:prstGeom>
        </p:spPr>
      </p:pic>
      <p:pic>
        <p:nvPicPr>
          <p:cNvPr id="156" name="図 1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8026" y="257087"/>
            <a:ext cx="446390" cy="936353"/>
          </a:xfrm>
          <a:prstGeom prst="rect">
            <a:avLst/>
          </a:prstGeom>
        </p:spPr>
      </p:pic>
      <p:pic>
        <p:nvPicPr>
          <p:cNvPr id="158" name="図 1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507" y="315800"/>
            <a:ext cx="446390" cy="93635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4"/>
          <a:srcRect r="16274"/>
          <a:stretch/>
        </p:blipFill>
        <p:spPr>
          <a:xfrm>
            <a:off x="11178435" y="0"/>
            <a:ext cx="1013565" cy="6858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15"/>
          <a:srcRect b="37819"/>
          <a:stretch/>
        </p:blipFill>
        <p:spPr>
          <a:xfrm>
            <a:off x="59950" y="5948181"/>
            <a:ext cx="10260457" cy="90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86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28" y="0"/>
            <a:ext cx="893344" cy="4953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313" y="1131307"/>
            <a:ext cx="838356" cy="776637"/>
          </a:xfrm>
          <a:prstGeom prst="rect">
            <a:avLst/>
          </a:prstGeom>
        </p:spPr>
      </p:pic>
      <p:pic>
        <p:nvPicPr>
          <p:cNvPr id="113" name="図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822" y="946215"/>
            <a:ext cx="267569" cy="266146"/>
          </a:xfrm>
          <a:prstGeom prst="rect">
            <a:avLst/>
          </a:prstGeom>
        </p:spPr>
      </p:pic>
      <p:pic>
        <p:nvPicPr>
          <p:cNvPr id="114" name="図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422" y="1157224"/>
            <a:ext cx="907480" cy="705680"/>
          </a:xfrm>
          <a:prstGeom prst="rect">
            <a:avLst/>
          </a:prstGeom>
        </p:spPr>
      </p:pic>
      <p:pic>
        <p:nvPicPr>
          <p:cNvPr id="128" name="図 1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900"/>
            <a:ext cx="292543" cy="303051"/>
          </a:xfrm>
          <a:prstGeom prst="rect">
            <a:avLst/>
          </a:prstGeom>
        </p:spPr>
      </p:pic>
      <p:pic>
        <p:nvPicPr>
          <p:cNvPr id="129" name="図 1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22345"/>
            <a:ext cx="292543" cy="303051"/>
          </a:xfrm>
          <a:prstGeom prst="rect">
            <a:avLst/>
          </a:prstGeom>
        </p:spPr>
      </p:pic>
      <p:pic>
        <p:nvPicPr>
          <p:cNvPr id="130" name="図 1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443790"/>
            <a:ext cx="292543" cy="303051"/>
          </a:xfrm>
          <a:prstGeom prst="rect">
            <a:avLst/>
          </a:prstGeom>
        </p:spPr>
      </p:pic>
      <p:pic>
        <p:nvPicPr>
          <p:cNvPr id="131" name="図 1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665235"/>
            <a:ext cx="292543" cy="303051"/>
          </a:xfrm>
          <a:prstGeom prst="rect">
            <a:avLst/>
          </a:prstGeom>
        </p:spPr>
      </p:pic>
      <p:pic>
        <p:nvPicPr>
          <p:cNvPr id="140" name="図 1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4831" y="2079050"/>
            <a:ext cx="446390" cy="936353"/>
          </a:xfrm>
          <a:prstGeom prst="rect">
            <a:avLst/>
          </a:prstGeom>
        </p:spPr>
      </p:pic>
      <p:pic>
        <p:nvPicPr>
          <p:cNvPr id="143" name="図 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5223" y="1990477"/>
            <a:ext cx="446390" cy="936353"/>
          </a:xfrm>
          <a:prstGeom prst="rect">
            <a:avLst/>
          </a:prstGeom>
        </p:spPr>
      </p:pic>
      <p:pic>
        <p:nvPicPr>
          <p:cNvPr id="145" name="図 1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4103" y="2520557"/>
            <a:ext cx="446390" cy="936353"/>
          </a:xfrm>
          <a:prstGeom prst="rect">
            <a:avLst/>
          </a:prstGeom>
        </p:spPr>
      </p:pic>
      <p:pic>
        <p:nvPicPr>
          <p:cNvPr id="148" name="図 1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7064" y="2268381"/>
            <a:ext cx="446390" cy="936353"/>
          </a:xfrm>
          <a:prstGeom prst="rect">
            <a:avLst/>
          </a:prstGeom>
        </p:spPr>
      </p:pic>
      <p:pic>
        <p:nvPicPr>
          <p:cNvPr id="155" name="図 1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199" y="1953563"/>
            <a:ext cx="446390" cy="936353"/>
          </a:xfrm>
          <a:prstGeom prst="rect">
            <a:avLst/>
          </a:prstGeom>
        </p:spPr>
      </p:pic>
      <p:pic>
        <p:nvPicPr>
          <p:cNvPr id="171" name="図 1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570" y="2904396"/>
            <a:ext cx="446390" cy="936353"/>
          </a:xfrm>
          <a:prstGeom prst="rect">
            <a:avLst/>
          </a:prstGeom>
        </p:spPr>
      </p:pic>
      <p:pic>
        <p:nvPicPr>
          <p:cNvPr id="172" name="図 1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922" y="2617361"/>
            <a:ext cx="446390" cy="936353"/>
          </a:xfrm>
          <a:prstGeom prst="rect">
            <a:avLst/>
          </a:prstGeom>
        </p:spPr>
      </p:pic>
      <p:pic>
        <p:nvPicPr>
          <p:cNvPr id="173" name="図 1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0363" y="2880165"/>
            <a:ext cx="446390" cy="936353"/>
          </a:xfrm>
          <a:prstGeom prst="rect">
            <a:avLst/>
          </a:prstGeom>
        </p:spPr>
      </p:pic>
      <p:pic>
        <p:nvPicPr>
          <p:cNvPr id="174" name="図 1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6984" y="2903079"/>
            <a:ext cx="446390" cy="936353"/>
          </a:xfrm>
          <a:prstGeom prst="rect">
            <a:avLst/>
          </a:prstGeom>
        </p:spPr>
      </p:pic>
      <p:pic>
        <p:nvPicPr>
          <p:cNvPr id="175" name="図 1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7210" y="2600548"/>
            <a:ext cx="446390" cy="936353"/>
          </a:xfrm>
          <a:prstGeom prst="rect">
            <a:avLst/>
          </a:prstGeom>
        </p:spPr>
      </p:pic>
      <p:pic>
        <p:nvPicPr>
          <p:cNvPr id="159" name="図 1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776" y="2060540"/>
            <a:ext cx="446390" cy="936353"/>
          </a:xfrm>
          <a:prstGeom prst="rect">
            <a:avLst/>
          </a:prstGeom>
        </p:spPr>
      </p:pic>
      <p:pic>
        <p:nvPicPr>
          <p:cNvPr id="160" name="図 1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3753" y="2560759"/>
            <a:ext cx="446390" cy="936353"/>
          </a:xfrm>
          <a:prstGeom prst="rect">
            <a:avLst/>
          </a:prstGeom>
        </p:spPr>
      </p:pic>
      <p:pic>
        <p:nvPicPr>
          <p:cNvPr id="161" name="図 1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084" y="2528716"/>
            <a:ext cx="446390" cy="936353"/>
          </a:xfrm>
          <a:prstGeom prst="rect">
            <a:avLst/>
          </a:prstGeom>
        </p:spPr>
      </p:pic>
      <p:pic>
        <p:nvPicPr>
          <p:cNvPr id="162" name="図 1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6637" y="2452154"/>
            <a:ext cx="446390" cy="936353"/>
          </a:xfrm>
          <a:prstGeom prst="rect">
            <a:avLst/>
          </a:prstGeom>
        </p:spPr>
      </p:pic>
      <p:pic>
        <p:nvPicPr>
          <p:cNvPr id="163" name="図 1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136" y="3026454"/>
            <a:ext cx="446390" cy="936353"/>
          </a:xfrm>
          <a:prstGeom prst="rect">
            <a:avLst/>
          </a:prstGeom>
        </p:spPr>
      </p:pic>
      <p:pic>
        <p:nvPicPr>
          <p:cNvPr id="164" name="図 1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6766" y="2316070"/>
            <a:ext cx="446390" cy="936353"/>
          </a:xfrm>
          <a:prstGeom prst="rect">
            <a:avLst/>
          </a:prstGeom>
        </p:spPr>
      </p:pic>
      <p:pic>
        <p:nvPicPr>
          <p:cNvPr id="165" name="図 1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897" y="1996953"/>
            <a:ext cx="446390" cy="936353"/>
          </a:xfrm>
          <a:prstGeom prst="rect">
            <a:avLst/>
          </a:prstGeom>
        </p:spPr>
      </p:pic>
      <p:pic>
        <p:nvPicPr>
          <p:cNvPr id="166" name="図 1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3101" y="2418540"/>
            <a:ext cx="446390" cy="936353"/>
          </a:xfrm>
          <a:prstGeom prst="rect">
            <a:avLst/>
          </a:prstGeom>
        </p:spPr>
      </p:pic>
      <p:pic>
        <p:nvPicPr>
          <p:cNvPr id="167" name="図 1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3964" y="2876686"/>
            <a:ext cx="446390" cy="936353"/>
          </a:xfrm>
          <a:prstGeom prst="rect">
            <a:avLst/>
          </a:prstGeom>
        </p:spPr>
      </p:pic>
      <p:pic>
        <p:nvPicPr>
          <p:cNvPr id="168" name="図 1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1428" y="2939933"/>
            <a:ext cx="446390" cy="936353"/>
          </a:xfrm>
          <a:prstGeom prst="rect">
            <a:avLst/>
          </a:prstGeom>
        </p:spPr>
      </p:pic>
      <p:pic>
        <p:nvPicPr>
          <p:cNvPr id="132" name="図 1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80" y="0"/>
            <a:ext cx="893344" cy="4953000"/>
          </a:xfrm>
          <a:prstGeom prst="rect">
            <a:avLst/>
          </a:prstGeom>
        </p:spPr>
      </p:pic>
      <p:pic>
        <p:nvPicPr>
          <p:cNvPr id="133" name="図 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674" y="1131307"/>
            <a:ext cx="838356" cy="776637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5506" y="4595"/>
            <a:ext cx="1317712" cy="1816102"/>
          </a:xfrm>
          <a:prstGeom prst="rect">
            <a:avLst/>
          </a:prstGeom>
        </p:spPr>
      </p:pic>
      <p:pic>
        <p:nvPicPr>
          <p:cNvPr id="123" name="図 1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5026"/>
            <a:ext cx="292543" cy="303051"/>
          </a:xfrm>
          <a:prstGeom prst="rect">
            <a:avLst/>
          </a:prstGeom>
        </p:spPr>
      </p:pic>
      <p:pic>
        <p:nvPicPr>
          <p:cNvPr id="124" name="図 1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26471"/>
            <a:ext cx="292543" cy="303051"/>
          </a:xfrm>
          <a:prstGeom prst="rect">
            <a:avLst/>
          </a:prstGeom>
        </p:spPr>
      </p:pic>
      <p:pic>
        <p:nvPicPr>
          <p:cNvPr id="125" name="図 1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447916"/>
            <a:ext cx="292543" cy="303051"/>
          </a:xfrm>
          <a:prstGeom prst="rect">
            <a:avLst/>
          </a:prstGeom>
        </p:spPr>
      </p:pic>
      <p:pic>
        <p:nvPicPr>
          <p:cNvPr id="126" name="図 1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669361"/>
            <a:ext cx="292543" cy="303051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0119" y="827325"/>
            <a:ext cx="780166" cy="11479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1731500"/>
            <a:ext cx="292543" cy="30305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795" y="3829734"/>
            <a:ext cx="267569" cy="266146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6172" y="3556680"/>
            <a:ext cx="294815" cy="289986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660" y="3829734"/>
            <a:ext cx="267569" cy="26614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0037" y="3556680"/>
            <a:ext cx="294815" cy="289986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525" y="3829734"/>
            <a:ext cx="267569" cy="266146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3902" y="3556680"/>
            <a:ext cx="294815" cy="289986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390" y="3829734"/>
            <a:ext cx="267569" cy="266146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7767" y="3556680"/>
            <a:ext cx="294815" cy="289986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255" y="3829734"/>
            <a:ext cx="267569" cy="266146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632" y="3556680"/>
            <a:ext cx="294815" cy="289986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120" y="3829734"/>
            <a:ext cx="267569" cy="26614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5497" y="3556680"/>
            <a:ext cx="294815" cy="289986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985" y="3829734"/>
            <a:ext cx="267569" cy="266146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9362" y="3556680"/>
            <a:ext cx="294815" cy="289986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850" y="3829734"/>
            <a:ext cx="267569" cy="266146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3227" y="3556680"/>
            <a:ext cx="294815" cy="289986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715" y="3829734"/>
            <a:ext cx="267569" cy="266146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7092" y="3556680"/>
            <a:ext cx="294815" cy="289986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580" y="3829734"/>
            <a:ext cx="267569" cy="266146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0957" y="3556680"/>
            <a:ext cx="294815" cy="289986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445" y="3829734"/>
            <a:ext cx="267569" cy="266146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822" y="3556680"/>
            <a:ext cx="294815" cy="289986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506" y="3829734"/>
            <a:ext cx="267569" cy="266146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7883" y="3556680"/>
            <a:ext cx="294815" cy="289986"/>
          </a:xfrm>
          <a:prstGeom prst="rect">
            <a:avLst/>
          </a:prstGeom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371" y="3829734"/>
            <a:ext cx="267569" cy="266146"/>
          </a:xfrm>
          <a:prstGeom prst="rect">
            <a:avLst/>
          </a:prstGeom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1748" y="3556680"/>
            <a:ext cx="294815" cy="289986"/>
          </a:xfrm>
          <a:prstGeom prst="rect">
            <a:avLst/>
          </a:prstGeom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236" y="3829734"/>
            <a:ext cx="267569" cy="266146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5613" y="3556680"/>
            <a:ext cx="294815" cy="289986"/>
          </a:xfrm>
          <a:prstGeom prst="rect">
            <a:avLst/>
          </a:prstGeom>
        </p:spPr>
      </p:pic>
      <p:pic>
        <p:nvPicPr>
          <p:cNvPr id="75" name="図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101" y="3829734"/>
            <a:ext cx="267569" cy="266146"/>
          </a:xfrm>
          <a:prstGeom prst="rect">
            <a:avLst/>
          </a:prstGeom>
        </p:spPr>
      </p:pic>
      <p:pic>
        <p:nvPicPr>
          <p:cNvPr id="76" name="図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9478" y="3556680"/>
            <a:ext cx="294815" cy="289986"/>
          </a:xfrm>
          <a:prstGeom prst="rect">
            <a:avLst/>
          </a:prstGeom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966" y="3829734"/>
            <a:ext cx="267569" cy="266146"/>
          </a:xfrm>
          <a:prstGeom prst="rect">
            <a:avLst/>
          </a:prstGeom>
        </p:spPr>
      </p:pic>
      <p:pic>
        <p:nvPicPr>
          <p:cNvPr id="78" name="図 7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3343" y="3556680"/>
            <a:ext cx="294815" cy="289986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831" y="3829734"/>
            <a:ext cx="267569" cy="266146"/>
          </a:xfrm>
          <a:prstGeom prst="rect">
            <a:avLst/>
          </a:prstGeom>
        </p:spPr>
      </p:pic>
      <p:pic>
        <p:nvPicPr>
          <p:cNvPr id="80" name="図 7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7208" y="3556680"/>
            <a:ext cx="294815" cy="289986"/>
          </a:xfrm>
          <a:prstGeom prst="rect">
            <a:avLst/>
          </a:prstGeom>
        </p:spPr>
      </p:pic>
      <p:pic>
        <p:nvPicPr>
          <p:cNvPr id="81" name="図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696" y="3829734"/>
            <a:ext cx="267569" cy="266146"/>
          </a:xfrm>
          <a:prstGeom prst="rect">
            <a:avLst/>
          </a:prstGeom>
        </p:spPr>
      </p:pic>
      <p:pic>
        <p:nvPicPr>
          <p:cNvPr id="97" name="図 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1073" y="3556680"/>
            <a:ext cx="294815" cy="289986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561" y="3829734"/>
            <a:ext cx="267569" cy="266146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4938" y="3556680"/>
            <a:ext cx="294815" cy="289986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426" y="3829734"/>
            <a:ext cx="267569" cy="266146"/>
          </a:xfrm>
          <a:prstGeom prst="rect">
            <a:avLst/>
          </a:prstGeom>
        </p:spPr>
      </p:pic>
      <p:pic>
        <p:nvPicPr>
          <p:cNvPr id="101" name="図 1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8803" y="3556680"/>
            <a:ext cx="294815" cy="289986"/>
          </a:xfrm>
          <a:prstGeom prst="rect">
            <a:avLst/>
          </a:prstGeom>
        </p:spPr>
      </p:pic>
      <p:pic>
        <p:nvPicPr>
          <p:cNvPr id="102" name="図 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91" y="3829734"/>
            <a:ext cx="267569" cy="266146"/>
          </a:xfrm>
          <a:prstGeom prst="rect">
            <a:avLst/>
          </a:prstGeom>
        </p:spPr>
      </p:pic>
      <p:pic>
        <p:nvPicPr>
          <p:cNvPr id="103" name="図 1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2668" y="3556680"/>
            <a:ext cx="294815" cy="289986"/>
          </a:xfrm>
          <a:prstGeom prst="rect">
            <a:avLst/>
          </a:prstGeom>
        </p:spPr>
      </p:pic>
      <p:pic>
        <p:nvPicPr>
          <p:cNvPr id="104" name="図 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156" y="3829734"/>
            <a:ext cx="267569" cy="266146"/>
          </a:xfrm>
          <a:prstGeom prst="rect">
            <a:avLst/>
          </a:prstGeom>
        </p:spPr>
      </p:pic>
      <p:pic>
        <p:nvPicPr>
          <p:cNvPr id="105" name="図 1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6533" y="3556680"/>
            <a:ext cx="294815" cy="289986"/>
          </a:xfrm>
          <a:prstGeom prst="rect">
            <a:avLst/>
          </a:prstGeom>
        </p:spPr>
      </p:pic>
      <p:pic>
        <p:nvPicPr>
          <p:cNvPr id="106" name="図 1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1952945"/>
            <a:ext cx="292543" cy="303051"/>
          </a:xfrm>
          <a:prstGeom prst="rect">
            <a:avLst/>
          </a:prstGeom>
        </p:spPr>
      </p:pic>
      <p:pic>
        <p:nvPicPr>
          <p:cNvPr id="107" name="図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174390"/>
            <a:ext cx="292543" cy="303051"/>
          </a:xfrm>
          <a:prstGeom prst="rect">
            <a:avLst/>
          </a:prstGeom>
        </p:spPr>
      </p:pic>
      <p:pic>
        <p:nvPicPr>
          <p:cNvPr id="108" name="図 1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395835"/>
            <a:ext cx="292543" cy="303051"/>
          </a:xfrm>
          <a:prstGeom prst="rect">
            <a:avLst/>
          </a:prstGeom>
        </p:spPr>
      </p:pic>
      <p:pic>
        <p:nvPicPr>
          <p:cNvPr id="109" name="図 1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617280"/>
            <a:ext cx="292543" cy="303051"/>
          </a:xfrm>
          <a:prstGeom prst="rect">
            <a:avLst/>
          </a:prstGeom>
        </p:spPr>
      </p:pic>
      <p:pic>
        <p:nvPicPr>
          <p:cNvPr id="110" name="図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838725"/>
            <a:ext cx="292543" cy="303051"/>
          </a:xfrm>
          <a:prstGeom prst="rect">
            <a:avLst/>
          </a:prstGeom>
        </p:spPr>
      </p:pic>
      <p:pic>
        <p:nvPicPr>
          <p:cNvPr id="111" name="図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3060170"/>
            <a:ext cx="292543" cy="303051"/>
          </a:xfrm>
          <a:prstGeom prst="rect">
            <a:avLst/>
          </a:prstGeom>
        </p:spPr>
      </p:pic>
      <p:pic>
        <p:nvPicPr>
          <p:cNvPr id="112" name="図 1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3281618"/>
            <a:ext cx="292543" cy="303051"/>
          </a:xfrm>
          <a:prstGeom prst="rect">
            <a:avLst/>
          </a:prstGeom>
        </p:spPr>
      </p:pic>
      <p:pic>
        <p:nvPicPr>
          <p:cNvPr id="115" name="図 1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1731500"/>
            <a:ext cx="292543" cy="303051"/>
          </a:xfrm>
          <a:prstGeom prst="rect">
            <a:avLst/>
          </a:prstGeom>
        </p:spPr>
      </p:pic>
      <p:pic>
        <p:nvPicPr>
          <p:cNvPr id="116" name="図 1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1952945"/>
            <a:ext cx="292543" cy="303051"/>
          </a:xfrm>
          <a:prstGeom prst="rect">
            <a:avLst/>
          </a:prstGeom>
        </p:spPr>
      </p:pic>
      <p:pic>
        <p:nvPicPr>
          <p:cNvPr id="117" name="図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174390"/>
            <a:ext cx="292543" cy="303051"/>
          </a:xfrm>
          <a:prstGeom prst="rect">
            <a:avLst/>
          </a:prstGeom>
        </p:spPr>
      </p:pic>
      <p:pic>
        <p:nvPicPr>
          <p:cNvPr id="118" name="図 1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395835"/>
            <a:ext cx="292543" cy="303051"/>
          </a:xfrm>
          <a:prstGeom prst="rect">
            <a:avLst/>
          </a:prstGeom>
        </p:spPr>
      </p:pic>
      <p:pic>
        <p:nvPicPr>
          <p:cNvPr id="119" name="図 1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617280"/>
            <a:ext cx="292543" cy="303051"/>
          </a:xfrm>
          <a:prstGeom prst="rect">
            <a:avLst/>
          </a:prstGeom>
        </p:spPr>
      </p:pic>
      <p:pic>
        <p:nvPicPr>
          <p:cNvPr id="120" name="図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838725"/>
            <a:ext cx="292543" cy="303051"/>
          </a:xfrm>
          <a:prstGeom prst="rect">
            <a:avLst/>
          </a:prstGeom>
        </p:spPr>
      </p:pic>
      <p:pic>
        <p:nvPicPr>
          <p:cNvPr id="121" name="図 1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3060170"/>
            <a:ext cx="292543" cy="303051"/>
          </a:xfrm>
          <a:prstGeom prst="rect">
            <a:avLst/>
          </a:prstGeom>
        </p:spPr>
      </p:pic>
      <p:pic>
        <p:nvPicPr>
          <p:cNvPr id="122" name="図 1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3281618"/>
            <a:ext cx="292543" cy="303051"/>
          </a:xfrm>
          <a:prstGeom prst="rect">
            <a:avLst/>
          </a:prstGeom>
        </p:spPr>
      </p:pic>
      <p:pic>
        <p:nvPicPr>
          <p:cNvPr id="134" name="図 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32745" y="305327"/>
            <a:ext cx="907709" cy="8604000"/>
          </a:xfrm>
          <a:prstGeom prst="rect">
            <a:avLst/>
          </a:prstGeom>
        </p:spPr>
      </p:pic>
      <p:pic>
        <p:nvPicPr>
          <p:cNvPr id="135" name="図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04166" y="4202320"/>
            <a:ext cx="838356" cy="776637"/>
          </a:xfrm>
          <a:prstGeom prst="rect">
            <a:avLst/>
          </a:prstGeom>
        </p:spPr>
      </p:pic>
      <p:pic>
        <p:nvPicPr>
          <p:cNvPr id="152" name="図 1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409" y="29911"/>
            <a:ext cx="446390" cy="93635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11"/>
          <a:srcRect l="11976" t="7933"/>
          <a:stretch/>
        </p:blipFill>
        <p:spPr>
          <a:xfrm>
            <a:off x="0" y="0"/>
            <a:ext cx="1084013" cy="507406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2"/>
          <a:srcRect t="27014"/>
          <a:stretch/>
        </p:blipFill>
        <p:spPr>
          <a:xfrm>
            <a:off x="2998918" y="0"/>
            <a:ext cx="6114818" cy="912173"/>
          </a:xfrm>
          <a:prstGeom prst="rect">
            <a:avLst/>
          </a:prstGeom>
        </p:spPr>
      </p:pic>
      <p:pic>
        <p:nvPicPr>
          <p:cNvPr id="146" name="図 1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614" y="356593"/>
            <a:ext cx="446390" cy="936353"/>
          </a:xfrm>
          <a:prstGeom prst="rect">
            <a:avLst/>
          </a:prstGeom>
        </p:spPr>
      </p:pic>
      <p:pic>
        <p:nvPicPr>
          <p:cNvPr id="138" name="図 1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6234" y="402480"/>
            <a:ext cx="446390" cy="936353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961" y="360748"/>
            <a:ext cx="446390" cy="936353"/>
          </a:xfrm>
          <a:prstGeom prst="rect">
            <a:avLst/>
          </a:prstGeom>
        </p:spPr>
      </p:pic>
      <p:pic>
        <p:nvPicPr>
          <p:cNvPr id="151" name="図 1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5968" y="347390"/>
            <a:ext cx="446390" cy="936353"/>
          </a:xfrm>
          <a:prstGeom prst="rect">
            <a:avLst/>
          </a:prstGeom>
        </p:spPr>
      </p:pic>
      <p:pic>
        <p:nvPicPr>
          <p:cNvPr id="154" name="図 1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3985" y="320074"/>
            <a:ext cx="446390" cy="936353"/>
          </a:xfrm>
          <a:prstGeom prst="rect">
            <a:avLst/>
          </a:prstGeom>
        </p:spPr>
      </p:pic>
      <p:pic>
        <p:nvPicPr>
          <p:cNvPr id="156" name="図 1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8026" y="257087"/>
            <a:ext cx="446390" cy="936353"/>
          </a:xfrm>
          <a:prstGeom prst="rect">
            <a:avLst/>
          </a:prstGeom>
        </p:spPr>
      </p:pic>
      <p:pic>
        <p:nvPicPr>
          <p:cNvPr id="158" name="図 1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507" y="315800"/>
            <a:ext cx="446390" cy="93635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3"/>
          <a:srcRect r="16274"/>
          <a:stretch/>
        </p:blipFill>
        <p:spPr>
          <a:xfrm>
            <a:off x="11178435" y="0"/>
            <a:ext cx="1013565" cy="6858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14"/>
          <a:srcRect b="37819"/>
          <a:stretch/>
        </p:blipFill>
        <p:spPr>
          <a:xfrm>
            <a:off x="59950" y="5948181"/>
            <a:ext cx="10260457" cy="909819"/>
          </a:xfrm>
          <a:prstGeom prst="rect">
            <a:avLst/>
          </a:prstGeom>
        </p:spPr>
      </p:pic>
      <p:pic>
        <p:nvPicPr>
          <p:cNvPr id="127" name="図 1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404" y="3516231"/>
            <a:ext cx="907480" cy="70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11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2" name="図 1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80" y="0"/>
            <a:ext cx="893344" cy="4953000"/>
          </a:xfrm>
          <a:prstGeom prst="rect">
            <a:avLst/>
          </a:prstGeom>
        </p:spPr>
      </p:pic>
      <p:pic>
        <p:nvPicPr>
          <p:cNvPr id="133" name="図 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674" y="1131307"/>
            <a:ext cx="838356" cy="776637"/>
          </a:xfrm>
          <a:prstGeom prst="rect">
            <a:avLst/>
          </a:prstGeom>
        </p:spPr>
      </p:pic>
      <p:pic>
        <p:nvPicPr>
          <p:cNvPr id="113" name="図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048" y="950284"/>
            <a:ext cx="267569" cy="266146"/>
          </a:xfrm>
          <a:prstGeom prst="rect">
            <a:avLst/>
          </a:prstGeom>
        </p:spPr>
      </p:pic>
      <p:pic>
        <p:nvPicPr>
          <p:cNvPr id="114" name="図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4648" y="1161293"/>
            <a:ext cx="907480" cy="705680"/>
          </a:xfrm>
          <a:prstGeom prst="rect">
            <a:avLst/>
          </a:prstGeom>
        </p:spPr>
      </p:pic>
      <p:pic>
        <p:nvPicPr>
          <p:cNvPr id="123" name="図 1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5026"/>
            <a:ext cx="292543" cy="303051"/>
          </a:xfrm>
          <a:prstGeom prst="rect">
            <a:avLst/>
          </a:prstGeom>
        </p:spPr>
      </p:pic>
      <p:pic>
        <p:nvPicPr>
          <p:cNvPr id="124" name="図 1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26471"/>
            <a:ext cx="292543" cy="303051"/>
          </a:xfrm>
          <a:prstGeom prst="rect">
            <a:avLst/>
          </a:prstGeom>
        </p:spPr>
      </p:pic>
      <p:pic>
        <p:nvPicPr>
          <p:cNvPr id="125" name="図 1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447916"/>
            <a:ext cx="292543" cy="303051"/>
          </a:xfrm>
          <a:prstGeom prst="rect">
            <a:avLst/>
          </a:prstGeom>
        </p:spPr>
      </p:pic>
      <p:pic>
        <p:nvPicPr>
          <p:cNvPr id="126" name="図 1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669361"/>
            <a:ext cx="292543" cy="303051"/>
          </a:xfrm>
          <a:prstGeom prst="rect">
            <a:avLst/>
          </a:prstGeom>
        </p:spPr>
      </p:pic>
      <p:pic>
        <p:nvPicPr>
          <p:cNvPr id="140" name="図 1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4831" y="2079050"/>
            <a:ext cx="446390" cy="936353"/>
          </a:xfrm>
          <a:prstGeom prst="rect">
            <a:avLst/>
          </a:prstGeom>
        </p:spPr>
      </p:pic>
      <p:pic>
        <p:nvPicPr>
          <p:cNvPr id="143" name="図 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5223" y="1990477"/>
            <a:ext cx="446390" cy="936353"/>
          </a:xfrm>
          <a:prstGeom prst="rect">
            <a:avLst/>
          </a:prstGeom>
        </p:spPr>
      </p:pic>
      <p:pic>
        <p:nvPicPr>
          <p:cNvPr id="145" name="図 1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4103" y="2520557"/>
            <a:ext cx="446390" cy="936353"/>
          </a:xfrm>
          <a:prstGeom prst="rect">
            <a:avLst/>
          </a:prstGeom>
        </p:spPr>
      </p:pic>
      <p:pic>
        <p:nvPicPr>
          <p:cNvPr id="148" name="図 1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7064" y="2268381"/>
            <a:ext cx="446390" cy="936353"/>
          </a:xfrm>
          <a:prstGeom prst="rect">
            <a:avLst/>
          </a:prstGeom>
        </p:spPr>
      </p:pic>
      <p:pic>
        <p:nvPicPr>
          <p:cNvPr id="155" name="図 1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199" y="1953563"/>
            <a:ext cx="446390" cy="936353"/>
          </a:xfrm>
          <a:prstGeom prst="rect">
            <a:avLst/>
          </a:prstGeom>
        </p:spPr>
      </p:pic>
      <p:pic>
        <p:nvPicPr>
          <p:cNvPr id="171" name="図 1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570" y="2904396"/>
            <a:ext cx="446390" cy="936353"/>
          </a:xfrm>
          <a:prstGeom prst="rect">
            <a:avLst/>
          </a:prstGeom>
        </p:spPr>
      </p:pic>
      <p:pic>
        <p:nvPicPr>
          <p:cNvPr id="172" name="図 1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922" y="2617361"/>
            <a:ext cx="446390" cy="936353"/>
          </a:xfrm>
          <a:prstGeom prst="rect">
            <a:avLst/>
          </a:prstGeom>
        </p:spPr>
      </p:pic>
      <p:pic>
        <p:nvPicPr>
          <p:cNvPr id="173" name="図 1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0363" y="2880165"/>
            <a:ext cx="446390" cy="936353"/>
          </a:xfrm>
          <a:prstGeom prst="rect">
            <a:avLst/>
          </a:prstGeom>
        </p:spPr>
      </p:pic>
      <p:pic>
        <p:nvPicPr>
          <p:cNvPr id="174" name="図 1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6984" y="2903079"/>
            <a:ext cx="446390" cy="936353"/>
          </a:xfrm>
          <a:prstGeom prst="rect">
            <a:avLst/>
          </a:prstGeom>
        </p:spPr>
      </p:pic>
      <p:pic>
        <p:nvPicPr>
          <p:cNvPr id="175" name="図 1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7210" y="2600548"/>
            <a:ext cx="446390" cy="936353"/>
          </a:xfrm>
          <a:prstGeom prst="rect">
            <a:avLst/>
          </a:prstGeom>
        </p:spPr>
      </p:pic>
      <p:pic>
        <p:nvPicPr>
          <p:cNvPr id="159" name="図 1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776" y="2060540"/>
            <a:ext cx="446390" cy="936353"/>
          </a:xfrm>
          <a:prstGeom prst="rect">
            <a:avLst/>
          </a:prstGeom>
        </p:spPr>
      </p:pic>
      <p:pic>
        <p:nvPicPr>
          <p:cNvPr id="160" name="図 1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3753" y="2560759"/>
            <a:ext cx="446390" cy="936353"/>
          </a:xfrm>
          <a:prstGeom prst="rect">
            <a:avLst/>
          </a:prstGeom>
        </p:spPr>
      </p:pic>
      <p:pic>
        <p:nvPicPr>
          <p:cNvPr id="161" name="図 1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084" y="2528716"/>
            <a:ext cx="446390" cy="936353"/>
          </a:xfrm>
          <a:prstGeom prst="rect">
            <a:avLst/>
          </a:prstGeom>
        </p:spPr>
      </p:pic>
      <p:pic>
        <p:nvPicPr>
          <p:cNvPr id="162" name="図 1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6637" y="2452154"/>
            <a:ext cx="446390" cy="936353"/>
          </a:xfrm>
          <a:prstGeom prst="rect">
            <a:avLst/>
          </a:prstGeom>
        </p:spPr>
      </p:pic>
      <p:pic>
        <p:nvPicPr>
          <p:cNvPr id="163" name="図 1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136" y="3026454"/>
            <a:ext cx="446390" cy="936353"/>
          </a:xfrm>
          <a:prstGeom prst="rect">
            <a:avLst/>
          </a:prstGeom>
        </p:spPr>
      </p:pic>
      <p:pic>
        <p:nvPicPr>
          <p:cNvPr id="164" name="図 1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6766" y="2316070"/>
            <a:ext cx="446390" cy="936353"/>
          </a:xfrm>
          <a:prstGeom prst="rect">
            <a:avLst/>
          </a:prstGeom>
        </p:spPr>
      </p:pic>
      <p:pic>
        <p:nvPicPr>
          <p:cNvPr id="165" name="図 1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897" y="1996953"/>
            <a:ext cx="446390" cy="936353"/>
          </a:xfrm>
          <a:prstGeom prst="rect">
            <a:avLst/>
          </a:prstGeom>
        </p:spPr>
      </p:pic>
      <p:pic>
        <p:nvPicPr>
          <p:cNvPr id="166" name="図 1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3101" y="2418540"/>
            <a:ext cx="446390" cy="936353"/>
          </a:xfrm>
          <a:prstGeom prst="rect">
            <a:avLst/>
          </a:prstGeom>
        </p:spPr>
      </p:pic>
      <p:pic>
        <p:nvPicPr>
          <p:cNvPr id="167" name="図 1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3964" y="2876686"/>
            <a:ext cx="446390" cy="936353"/>
          </a:xfrm>
          <a:prstGeom prst="rect">
            <a:avLst/>
          </a:prstGeom>
        </p:spPr>
      </p:pic>
      <p:pic>
        <p:nvPicPr>
          <p:cNvPr id="168" name="図 1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1428" y="2939933"/>
            <a:ext cx="446390" cy="93635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28" y="0"/>
            <a:ext cx="893344" cy="4953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313" y="1131307"/>
            <a:ext cx="838356" cy="776637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5506" y="4595"/>
            <a:ext cx="1317712" cy="1816102"/>
          </a:xfrm>
          <a:prstGeom prst="rect">
            <a:avLst/>
          </a:prstGeom>
        </p:spPr>
      </p:pic>
      <p:pic>
        <p:nvPicPr>
          <p:cNvPr id="128" name="図 1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900"/>
            <a:ext cx="292543" cy="303051"/>
          </a:xfrm>
          <a:prstGeom prst="rect">
            <a:avLst/>
          </a:prstGeom>
        </p:spPr>
      </p:pic>
      <p:pic>
        <p:nvPicPr>
          <p:cNvPr id="129" name="図 1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22345"/>
            <a:ext cx="292543" cy="303051"/>
          </a:xfrm>
          <a:prstGeom prst="rect">
            <a:avLst/>
          </a:prstGeom>
        </p:spPr>
      </p:pic>
      <p:pic>
        <p:nvPicPr>
          <p:cNvPr id="130" name="図 1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443790"/>
            <a:ext cx="292543" cy="303051"/>
          </a:xfrm>
          <a:prstGeom prst="rect">
            <a:avLst/>
          </a:prstGeom>
        </p:spPr>
      </p:pic>
      <p:pic>
        <p:nvPicPr>
          <p:cNvPr id="131" name="図 1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665235"/>
            <a:ext cx="292543" cy="30305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8439" y="827325"/>
            <a:ext cx="780166" cy="11479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1731500"/>
            <a:ext cx="292543" cy="30305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795" y="3829734"/>
            <a:ext cx="267569" cy="266146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6172" y="3556680"/>
            <a:ext cx="294815" cy="289986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660" y="3829734"/>
            <a:ext cx="267569" cy="26614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0037" y="3556680"/>
            <a:ext cx="294815" cy="289986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525" y="3829734"/>
            <a:ext cx="267569" cy="266146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3902" y="3556680"/>
            <a:ext cx="294815" cy="289986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390" y="3829734"/>
            <a:ext cx="267569" cy="266146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7767" y="3556680"/>
            <a:ext cx="294815" cy="289986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255" y="3829734"/>
            <a:ext cx="267569" cy="266146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632" y="3556680"/>
            <a:ext cx="294815" cy="289986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120" y="3829734"/>
            <a:ext cx="267569" cy="26614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5497" y="3556680"/>
            <a:ext cx="294815" cy="289986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985" y="3829734"/>
            <a:ext cx="267569" cy="266146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9362" y="3556680"/>
            <a:ext cx="294815" cy="289986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850" y="3829734"/>
            <a:ext cx="267569" cy="266146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3227" y="3556680"/>
            <a:ext cx="294815" cy="289986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715" y="3829734"/>
            <a:ext cx="267569" cy="266146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7092" y="3556680"/>
            <a:ext cx="294815" cy="289986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580" y="3829734"/>
            <a:ext cx="267569" cy="266146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0957" y="3556680"/>
            <a:ext cx="294815" cy="289986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445" y="3829734"/>
            <a:ext cx="267569" cy="266146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822" y="3556680"/>
            <a:ext cx="294815" cy="289986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506" y="3829734"/>
            <a:ext cx="267569" cy="266146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7883" y="3556680"/>
            <a:ext cx="294815" cy="289986"/>
          </a:xfrm>
          <a:prstGeom prst="rect">
            <a:avLst/>
          </a:prstGeom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371" y="3829734"/>
            <a:ext cx="267569" cy="266146"/>
          </a:xfrm>
          <a:prstGeom prst="rect">
            <a:avLst/>
          </a:prstGeom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1748" y="3556680"/>
            <a:ext cx="294815" cy="289986"/>
          </a:xfrm>
          <a:prstGeom prst="rect">
            <a:avLst/>
          </a:prstGeom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236" y="3829734"/>
            <a:ext cx="267569" cy="266146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5613" y="3556680"/>
            <a:ext cx="294815" cy="289986"/>
          </a:xfrm>
          <a:prstGeom prst="rect">
            <a:avLst/>
          </a:prstGeom>
        </p:spPr>
      </p:pic>
      <p:pic>
        <p:nvPicPr>
          <p:cNvPr id="75" name="図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101" y="3829734"/>
            <a:ext cx="267569" cy="266146"/>
          </a:xfrm>
          <a:prstGeom prst="rect">
            <a:avLst/>
          </a:prstGeom>
        </p:spPr>
      </p:pic>
      <p:pic>
        <p:nvPicPr>
          <p:cNvPr id="76" name="図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9478" y="3556680"/>
            <a:ext cx="294815" cy="289986"/>
          </a:xfrm>
          <a:prstGeom prst="rect">
            <a:avLst/>
          </a:prstGeom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966" y="3829734"/>
            <a:ext cx="267569" cy="266146"/>
          </a:xfrm>
          <a:prstGeom prst="rect">
            <a:avLst/>
          </a:prstGeom>
        </p:spPr>
      </p:pic>
      <p:pic>
        <p:nvPicPr>
          <p:cNvPr id="78" name="図 7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3343" y="3556680"/>
            <a:ext cx="294815" cy="289986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831" y="3829734"/>
            <a:ext cx="267569" cy="266146"/>
          </a:xfrm>
          <a:prstGeom prst="rect">
            <a:avLst/>
          </a:prstGeom>
        </p:spPr>
      </p:pic>
      <p:pic>
        <p:nvPicPr>
          <p:cNvPr id="80" name="図 7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7208" y="3556680"/>
            <a:ext cx="294815" cy="289986"/>
          </a:xfrm>
          <a:prstGeom prst="rect">
            <a:avLst/>
          </a:prstGeom>
        </p:spPr>
      </p:pic>
      <p:pic>
        <p:nvPicPr>
          <p:cNvPr id="81" name="図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696" y="3829734"/>
            <a:ext cx="267569" cy="266146"/>
          </a:xfrm>
          <a:prstGeom prst="rect">
            <a:avLst/>
          </a:prstGeom>
        </p:spPr>
      </p:pic>
      <p:pic>
        <p:nvPicPr>
          <p:cNvPr id="97" name="図 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1073" y="3556680"/>
            <a:ext cx="294815" cy="289986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561" y="3829734"/>
            <a:ext cx="267569" cy="266146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4938" y="3556680"/>
            <a:ext cx="294815" cy="289986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426" y="3829734"/>
            <a:ext cx="267569" cy="266146"/>
          </a:xfrm>
          <a:prstGeom prst="rect">
            <a:avLst/>
          </a:prstGeom>
        </p:spPr>
      </p:pic>
      <p:pic>
        <p:nvPicPr>
          <p:cNvPr id="101" name="図 1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8803" y="3556680"/>
            <a:ext cx="294815" cy="289986"/>
          </a:xfrm>
          <a:prstGeom prst="rect">
            <a:avLst/>
          </a:prstGeom>
        </p:spPr>
      </p:pic>
      <p:pic>
        <p:nvPicPr>
          <p:cNvPr id="102" name="図 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91" y="3829734"/>
            <a:ext cx="267569" cy="266146"/>
          </a:xfrm>
          <a:prstGeom prst="rect">
            <a:avLst/>
          </a:prstGeom>
        </p:spPr>
      </p:pic>
      <p:pic>
        <p:nvPicPr>
          <p:cNvPr id="103" name="図 1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2668" y="3556680"/>
            <a:ext cx="294815" cy="289986"/>
          </a:xfrm>
          <a:prstGeom prst="rect">
            <a:avLst/>
          </a:prstGeom>
        </p:spPr>
      </p:pic>
      <p:pic>
        <p:nvPicPr>
          <p:cNvPr id="104" name="図 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156" y="3829734"/>
            <a:ext cx="267569" cy="266146"/>
          </a:xfrm>
          <a:prstGeom prst="rect">
            <a:avLst/>
          </a:prstGeom>
        </p:spPr>
      </p:pic>
      <p:pic>
        <p:nvPicPr>
          <p:cNvPr id="105" name="図 1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6533" y="3556680"/>
            <a:ext cx="294815" cy="289986"/>
          </a:xfrm>
          <a:prstGeom prst="rect">
            <a:avLst/>
          </a:prstGeom>
        </p:spPr>
      </p:pic>
      <p:pic>
        <p:nvPicPr>
          <p:cNvPr id="106" name="図 1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1952945"/>
            <a:ext cx="292543" cy="303051"/>
          </a:xfrm>
          <a:prstGeom prst="rect">
            <a:avLst/>
          </a:prstGeom>
        </p:spPr>
      </p:pic>
      <p:pic>
        <p:nvPicPr>
          <p:cNvPr id="107" name="図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174390"/>
            <a:ext cx="292543" cy="303051"/>
          </a:xfrm>
          <a:prstGeom prst="rect">
            <a:avLst/>
          </a:prstGeom>
        </p:spPr>
      </p:pic>
      <p:pic>
        <p:nvPicPr>
          <p:cNvPr id="108" name="図 1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395835"/>
            <a:ext cx="292543" cy="303051"/>
          </a:xfrm>
          <a:prstGeom prst="rect">
            <a:avLst/>
          </a:prstGeom>
        </p:spPr>
      </p:pic>
      <p:pic>
        <p:nvPicPr>
          <p:cNvPr id="109" name="図 1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617280"/>
            <a:ext cx="292543" cy="303051"/>
          </a:xfrm>
          <a:prstGeom prst="rect">
            <a:avLst/>
          </a:prstGeom>
        </p:spPr>
      </p:pic>
      <p:pic>
        <p:nvPicPr>
          <p:cNvPr id="110" name="図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838725"/>
            <a:ext cx="292543" cy="303051"/>
          </a:xfrm>
          <a:prstGeom prst="rect">
            <a:avLst/>
          </a:prstGeom>
        </p:spPr>
      </p:pic>
      <p:pic>
        <p:nvPicPr>
          <p:cNvPr id="111" name="図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3060170"/>
            <a:ext cx="292543" cy="303051"/>
          </a:xfrm>
          <a:prstGeom prst="rect">
            <a:avLst/>
          </a:prstGeom>
        </p:spPr>
      </p:pic>
      <p:pic>
        <p:nvPicPr>
          <p:cNvPr id="112" name="図 1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3281618"/>
            <a:ext cx="292543" cy="303051"/>
          </a:xfrm>
          <a:prstGeom prst="rect">
            <a:avLst/>
          </a:prstGeom>
        </p:spPr>
      </p:pic>
      <p:pic>
        <p:nvPicPr>
          <p:cNvPr id="115" name="図 1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1731500"/>
            <a:ext cx="292543" cy="303051"/>
          </a:xfrm>
          <a:prstGeom prst="rect">
            <a:avLst/>
          </a:prstGeom>
        </p:spPr>
      </p:pic>
      <p:pic>
        <p:nvPicPr>
          <p:cNvPr id="116" name="図 1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1952945"/>
            <a:ext cx="292543" cy="303051"/>
          </a:xfrm>
          <a:prstGeom prst="rect">
            <a:avLst/>
          </a:prstGeom>
        </p:spPr>
      </p:pic>
      <p:pic>
        <p:nvPicPr>
          <p:cNvPr id="117" name="図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174390"/>
            <a:ext cx="292543" cy="303051"/>
          </a:xfrm>
          <a:prstGeom prst="rect">
            <a:avLst/>
          </a:prstGeom>
        </p:spPr>
      </p:pic>
      <p:pic>
        <p:nvPicPr>
          <p:cNvPr id="118" name="図 1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395835"/>
            <a:ext cx="292543" cy="303051"/>
          </a:xfrm>
          <a:prstGeom prst="rect">
            <a:avLst/>
          </a:prstGeom>
        </p:spPr>
      </p:pic>
      <p:pic>
        <p:nvPicPr>
          <p:cNvPr id="119" name="図 1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617280"/>
            <a:ext cx="292543" cy="303051"/>
          </a:xfrm>
          <a:prstGeom prst="rect">
            <a:avLst/>
          </a:prstGeom>
        </p:spPr>
      </p:pic>
      <p:pic>
        <p:nvPicPr>
          <p:cNvPr id="120" name="図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838725"/>
            <a:ext cx="292543" cy="303051"/>
          </a:xfrm>
          <a:prstGeom prst="rect">
            <a:avLst/>
          </a:prstGeom>
        </p:spPr>
      </p:pic>
      <p:pic>
        <p:nvPicPr>
          <p:cNvPr id="121" name="図 1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3060170"/>
            <a:ext cx="292543" cy="303051"/>
          </a:xfrm>
          <a:prstGeom prst="rect">
            <a:avLst/>
          </a:prstGeom>
        </p:spPr>
      </p:pic>
      <p:pic>
        <p:nvPicPr>
          <p:cNvPr id="122" name="図 1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3281618"/>
            <a:ext cx="292543" cy="303051"/>
          </a:xfrm>
          <a:prstGeom prst="rect">
            <a:avLst/>
          </a:prstGeom>
        </p:spPr>
      </p:pic>
      <p:pic>
        <p:nvPicPr>
          <p:cNvPr id="134" name="図 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32745" y="305327"/>
            <a:ext cx="907709" cy="8604000"/>
          </a:xfrm>
          <a:prstGeom prst="rect">
            <a:avLst/>
          </a:prstGeom>
        </p:spPr>
      </p:pic>
      <p:pic>
        <p:nvPicPr>
          <p:cNvPr id="135" name="図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04166" y="4202320"/>
            <a:ext cx="838356" cy="776637"/>
          </a:xfrm>
          <a:prstGeom prst="rect">
            <a:avLst/>
          </a:prstGeom>
        </p:spPr>
      </p:pic>
      <p:pic>
        <p:nvPicPr>
          <p:cNvPr id="152" name="図 1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409" y="29911"/>
            <a:ext cx="446390" cy="93635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11"/>
          <a:srcRect l="11976" t="7933"/>
          <a:stretch/>
        </p:blipFill>
        <p:spPr>
          <a:xfrm>
            <a:off x="0" y="0"/>
            <a:ext cx="1084013" cy="507406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2"/>
          <a:srcRect t="27014"/>
          <a:stretch/>
        </p:blipFill>
        <p:spPr>
          <a:xfrm>
            <a:off x="2998918" y="0"/>
            <a:ext cx="6114818" cy="912173"/>
          </a:xfrm>
          <a:prstGeom prst="rect">
            <a:avLst/>
          </a:prstGeom>
        </p:spPr>
      </p:pic>
      <p:pic>
        <p:nvPicPr>
          <p:cNvPr id="146" name="図 1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614" y="356593"/>
            <a:ext cx="446390" cy="936353"/>
          </a:xfrm>
          <a:prstGeom prst="rect">
            <a:avLst/>
          </a:prstGeom>
        </p:spPr>
      </p:pic>
      <p:pic>
        <p:nvPicPr>
          <p:cNvPr id="138" name="図 1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6234" y="402480"/>
            <a:ext cx="446390" cy="936353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961" y="360748"/>
            <a:ext cx="446390" cy="936353"/>
          </a:xfrm>
          <a:prstGeom prst="rect">
            <a:avLst/>
          </a:prstGeom>
        </p:spPr>
      </p:pic>
      <p:pic>
        <p:nvPicPr>
          <p:cNvPr id="151" name="図 1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5968" y="347390"/>
            <a:ext cx="446390" cy="936353"/>
          </a:xfrm>
          <a:prstGeom prst="rect">
            <a:avLst/>
          </a:prstGeom>
        </p:spPr>
      </p:pic>
      <p:pic>
        <p:nvPicPr>
          <p:cNvPr id="154" name="図 1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3985" y="320074"/>
            <a:ext cx="446390" cy="936353"/>
          </a:xfrm>
          <a:prstGeom prst="rect">
            <a:avLst/>
          </a:prstGeom>
        </p:spPr>
      </p:pic>
      <p:pic>
        <p:nvPicPr>
          <p:cNvPr id="156" name="図 1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8026" y="257087"/>
            <a:ext cx="446390" cy="936353"/>
          </a:xfrm>
          <a:prstGeom prst="rect">
            <a:avLst/>
          </a:prstGeom>
        </p:spPr>
      </p:pic>
      <p:pic>
        <p:nvPicPr>
          <p:cNvPr id="158" name="図 1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507" y="315800"/>
            <a:ext cx="446390" cy="93635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3"/>
          <a:srcRect r="16274"/>
          <a:stretch/>
        </p:blipFill>
        <p:spPr>
          <a:xfrm>
            <a:off x="11178435" y="0"/>
            <a:ext cx="1013565" cy="6858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14"/>
          <a:srcRect b="37819"/>
          <a:stretch/>
        </p:blipFill>
        <p:spPr>
          <a:xfrm>
            <a:off x="59950" y="5948181"/>
            <a:ext cx="10260457" cy="909819"/>
          </a:xfrm>
          <a:prstGeom prst="rect">
            <a:avLst/>
          </a:prstGeom>
        </p:spPr>
      </p:pic>
      <p:pic>
        <p:nvPicPr>
          <p:cNvPr id="127" name="図 1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404" y="3516231"/>
            <a:ext cx="907480" cy="70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22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2" name="図 1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80" y="0"/>
            <a:ext cx="893344" cy="4953000"/>
          </a:xfrm>
          <a:prstGeom prst="rect">
            <a:avLst/>
          </a:prstGeom>
        </p:spPr>
      </p:pic>
      <p:pic>
        <p:nvPicPr>
          <p:cNvPr id="133" name="図 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674" y="1131307"/>
            <a:ext cx="838356" cy="776637"/>
          </a:xfrm>
          <a:prstGeom prst="rect">
            <a:avLst/>
          </a:prstGeom>
        </p:spPr>
      </p:pic>
      <p:pic>
        <p:nvPicPr>
          <p:cNvPr id="127" name="図 1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048" y="950284"/>
            <a:ext cx="267569" cy="266146"/>
          </a:xfrm>
          <a:prstGeom prst="rect">
            <a:avLst/>
          </a:prstGeom>
        </p:spPr>
      </p:pic>
      <p:pic>
        <p:nvPicPr>
          <p:cNvPr id="136" name="図 1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4648" y="1161293"/>
            <a:ext cx="907480" cy="705680"/>
          </a:xfrm>
          <a:prstGeom prst="rect">
            <a:avLst/>
          </a:prstGeom>
        </p:spPr>
      </p:pic>
      <p:pic>
        <p:nvPicPr>
          <p:cNvPr id="123" name="図 1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5026"/>
            <a:ext cx="292543" cy="303051"/>
          </a:xfrm>
          <a:prstGeom prst="rect">
            <a:avLst/>
          </a:prstGeom>
        </p:spPr>
      </p:pic>
      <p:pic>
        <p:nvPicPr>
          <p:cNvPr id="124" name="図 1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26471"/>
            <a:ext cx="292543" cy="303051"/>
          </a:xfrm>
          <a:prstGeom prst="rect">
            <a:avLst/>
          </a:prstGeom>
        </p:spPr>
      </p:pic>
      <p:pic>
        <p:nvPicPr>
          <p:cNvPr id="125" name="図 1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447916"/>
            <a:ext cx="292543" cy="303051"/>
          </a:xfrm>
          <a:prstGeom prst="rect">
            <a:avLst/>
          </a:prstGeom>
        </p:spPr>
      </p:pic>
      <p:pic>
        <p:nvPicPr>
          <p:cNvPr id="126" name="図 1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669361"/>
            <a:ext cx="292543" cy="30305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28" y="0"/>
            <a:ext cx="893344" cy="4953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313" y="1131307"/>
            <a:ext cx="838356" cy="776637"/>
          </a:xfrm>
          <a:prstGeom prst="rect">
            <a:avLst/>
          </a:prstGeom>
        </p:spPr>
      </p:pic>
      <p:pic>
        <p:nvPicPr>
          <p:cNvPr id="113" name="図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822" y="946215"/>
            <a:ext cx="267569" cy="266146"/>
          </a:xfrm>
          <a:prstGeom prst="rect">
            <a:avLst/>
          </a:prstGeom>
        </p:spPr>
      </p:pic>
      <p:pic>
        <p:nvPicPr>
          <p:cNvPr id="114" name="図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422" y="1157224"/>
            <a:ext cx="907480" cy="705680"/>
          </a:xfrm>
          <a:prstGeom prst="rect">
            <a:avLst/>
          </a:prstGeom>
        </p:spPr>
      </p:pic>
      <p:pic>
        <p:nvPicPr>
          <p:cNvPr id="128" name="図 1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900"/>
            <a:ext cx="292543" cy="303051"/>
          </a:xfrm>
          <a:prstGeom prst="rect">
            <a:avLst/>
          </a:prstGeom>
        </p:spPr>
      </p:pic>
      <p:pic>
        <p:nvPicPr>
          <p:cNvPr id="129" name="図 1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22345"/>
            <a:ext cx="292543" cy="303051"/>
          </a:xfrm>
          <a:prstGeom prst="rect">
            <a:avLst/>
          </a:prstGeom>
        </p:spPr>
      </p:pic>
      <p:pic>
        <p:nvPicPr>
          <p:cNvPr id="130" name="図 1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443790"/>
            <a:ext cx="292543" cy="303051"/>
          </a:xfrm>
          <a:prstGeom prst="rect">
            <a:avLst/>
          </a:prstGeom>
        </p:spPr>
      </p:pic>
      <p:pic>
        <p:nvPicPr>
          <p:cNvPr id="131" name="図 1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665235"/>
            <a:ext cx="292543" cy="303051"/>
          </a:xfrm>
          <a:prstGeom prst="rect">
            <a:avLst/>
          </a:prstGeom>
        </p:spPr>
      </p:pic>
      <p:pic>
        <p:nvPicPr>
          <p:cNvPr id="140" name="図 1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4831" y="2079050"/>
            <a:ext cx="446390" cy="936353"/>
          </a:xfrm>
          <a:prstGeom prst="rect">
            <a:avLst/>
          </a:prstGeom>
        </p:spPr>
      </p:pic>
      <p:pic>
        <p:nvPicPr>
          <p:cNvPr id="143" name="図 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5223" y="1990477"/>
            <a:ext cx="446390" cy="936353"/>
          </a:xfrm>
          <a:prstGeom prst="rect">
            <a:avLst/>
          </a:prstGeom>
        </p:spPr>
      </p:pic>
      <p:pic>
        <p:nvPicPr>
          <p:cNvPr id="145" name="図 1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4103" y="2520557"/>
            <a:ext cx="446390" cy="936353"/>
          </a:xfrm>
          <a:prstGeom prst="rect">
            <a:avLst/>
          </a:prstGeom>
        </p:spPr>
      </p:pic>
      <p:pic>
        <p:nvPicPr>
          <p:cNvPr id="148" name="図 1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7064" y="2268381"/>
            <a:ext cx="446390" cy="936353"/>
          </a:xfrm>
          <a:prstGeom prst="rect">
            <a:avLst/>
          </a:prstGeom>
        </p:spPr>
      </p:pic>
      <p:pic>
        <p:nvPicPr>
          <p:cNvPr id="155" name="図 1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199" y="1953563"/>
            <a:ext cx="446390" cy="936353"/>
          </a:xfrm>
          <a:prstGeom prst="rect">
            <a:avLst/>
          </a:prstGeom>
        </p:spPr>
      </p:pic>
      <p:pic>
        <p:nvPicPr>
          <p:cNvPr id="171" name="図 1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570" y="2904396"/>
            <a:ext cx="446390" cy="936353"/>
          </a:xfrm>
          <a:prstGeom prst="rect">
            <a:avLst/>
          </a:prstGeom>
        </p:spPr>
      </p:pic>
      <p:pic>
        <p:nvPicPr>
          <p:cNvPr id="172" name="図 1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922" y="2617361"/>
            <a:ext cx="446390" cy="936353"/>
          </a:xfrm>
          <a:prstGeom prst="rect">
            <a:avLst/>
          </a:prstGeom>
        </p:spPr>
      </p:pic>
      <p:pic>
        <p:nvPicPr>
          <p:cNvPr id="173" name="図 1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0363" y="2880165"/>
            <a:ext cx="446390" cy="936353"/>
          </a:xfrm>
          <a:prstGeom prst="rect">
            <a:avLst/>
          </a:prstGeom>
        </p:spPr>
      </p:pic>
      <p:pic>
        <p:nvPicPr>
          <p:cNvPr id="174" name="図 1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6984" y="2903079"/>
            <a:ext cx="446390" cy="936353"/>
          </a:xfrm>
          <a:prstGeom prst="rect">
            <a:avLst/>
          </a:prstGeom>
        </p:spPr>
      </p:pic>
      <p:pic>
        <p:nvPicPr>
          <p:cNvPr id="175" name="図 1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7210" y="2600548"/>
            <a:ext cx="446390" cy="936353"/>
          </a:xfrm>
          <a:prstGeom prst="rect">
            <a:avLst/>
          </a:prstGeom>
        </p:spPr>
      </p:pic>
      <p:pic>
        <p:nvPicPr>
          <p:cNvPr id="159" name="図 1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776" y="2060540"/>
            <a:ext cx="446390" cy="936353"/>
          </a:xfrm>
          <a:prstGeom prst="rect">
            <a:avLst/>
          </a:prstGeom>
        </p:spPr>
      </p:pic>
      <p:pic>
        <p:nvPicPr>
          <p:cNvPr id="160" name="図 1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3753" y="2560759"/>
            <a:ext cx="446390" cy="936353"/>
          </a:xfrm>
          <a:prstGeom prst="rect">
            <a:avLst/>
          </a:prstGeom>
        </p:spPr>
      </p:pic>
      <p:pic>
        <p:nvPicPr>
          <p:cNvPr id="161" name="図 1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084" y="2528716"/>
            <a:ext cx="446390" cy="936353"/>
          </a:xfrm>
          <a:prstGeom prst="rect">
            <a:avLst/>
          </a:prstGeom>
        </p:spPr>
      </p:pic>
      <p:pic>
        <p:nvPicPr>
          <p:cNvPr id="162" name="図 1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6637" y="2452154"/>
            <a:ext cx="446390" cy="936353"/>
          </a:xfrm>
          <a:prstGeom prst="rect">
            <a:avLst/>
          </a:prstGeom>
        </p:spPr>
      </p:pic>
      <p:pic>
        <p:nvPicPr>
          <p:cNvPr id="163" name="図 1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136" y="3026454"/>
            <a:ext cx="446390" cy="936353"/>
          </a:xfrm>
          <a:prstGeom prst="rect">
            <a:avLst/>
          </a:prstGeom>
        </p:spPr>
      </p:pic>
      <p:pic>
        <p:nvPicPr>
          <p:cNvPr id="164" name="図 1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6766" y="2316070"/>
            <a:ext cx="446390" cy="936353"/>
          </a:xfrm>
          <a:prstGeom prst="rect">
            <a:avLst/>
          </a:prstGeom>
        </p:spPr>
      </p:pic>
      <p:pic>
        <p:nvPicPr>
          <p:cNvPr id="165" name="図 1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897" y="1996953"/>
            <a:ext cx="446390" cy="936353"/>
          </a:xfrm>
          <a:prstGeom prst="rect">
            <a:avLst/>
          </a:prstGeom>
        </p:spPr>
      </p:pic>
      <p:pic>
        <p:nvPicPr>
          <p:cNvPr id="166" name="図 1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3101" y="2418540"/>
            <a:ext cx="446390" cy="936353"/>
          </a:xfrm>
          <a:prstGeom prst="rect">
            <a:avLst/>
          </a:prstGeom>
        </p:spPr>
      </p:pic>
      <p:pic>
        <p:nvPicPr>
          <p:cNvPr id="167" name="図 1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3964" y="2876686"/>
            <a:ext cx="446390" cy="936353"/>
          </a:xfrm>
          <a:prstGeom prst="rect">
            <a:avLst/>
          </a:prstGeom>
        </p:spPr>
      </p:pic>
      <p:pic>
        <p:nvPicPr>
          <p:cNvPr id="168" name="図 1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1428" y="2939933"/>
            <a:ext cx="446390" cy="93635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5506" y="4595"/>
            <a:ext cx="1317712" cy="181610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1731500"/>
            <a:ext cx="292543" cy="30305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795" y="3829734"/>
            <a:ext cx="267569" cy="266146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172" y="3556680"/>
            <a:ext cx="294815" cy="289986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660" y="3829734"/>
            <a:ext cx="267569" cy="26614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0037" y="3556680"/>
            <a:ext cx="294815" cy="289986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525" y="3829734"/>
            <a:ext cx="267569" cy="266146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3902" y="3556680"/>
            <a:ext cx="294815" cy="289986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390" y="3829734"/>
            <a:ext cx="267569" cy="266146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7767" y="3556680"/>
            <a:ext cx="294815" cy="289986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255" y="3829734"/>
            <a:ext cx="267569" cy="266146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1632" y="3556680"/>
            <a:ext cx="294815" cy="289986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120" y="3829734"/>
            <a:ext cx="267569" cy="26614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5497" y="3556680"/>
            <a:ext cx="294815" cy="289986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985" y="3829734"/>
            <a:ext cx="267569" cy="266146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9362" y="3556680"/>
            <a:ext cx="294815" cy="289986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850" y="3829734"/>
            <a:ext cx="267569" cy="266146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3227" y="3556680"/>
            <a:ext cx="294815" cy="289986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715" y="3829734"/>
            <a:ext cx="267569" cy="266146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7092" y="3556680"/>
            <a:ext cx="294815" cy="289986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580" y="3829734"/>
            <a:ext cx="267569" cy="266146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0957" y="3556680"/>
            <a:ext cx="294815" cy="289986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445" y="3829734"/>
            <a:ext cx="267569" cy="266146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822" y="3556680"/>
            <a:ext cx="294815" cy="289986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506" y="3829734"/>
            <a:ext cx="267569" cy="266146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7883" y="3556680"/>
            <a:ext cx="294815" cy="289986"/>
          </a:xfrm>
          <a:prstGeom prst="rect">
            <a:avLst/>
          </a:prstGeom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371" y="3829734"/>
            <a:ext cx="267569" cy="266146"/>
          </a:xfrm>
          <a:prstGeom prst="rect">
            <a:avLst/>
          </a:prstGeom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748" y="3556680"/>
            <a:ext cx="294815" cy="289986"/>
          </a:xfrm>
          <a:prstGeom prst="rect">
            <a:avLst/>
          </a:prstGeom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236" y="3829734"/>
            <a:ext cx="267569" cy="266146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5613" y="3556680"/>
            <a:ext cx="294815" cy="289986"/>
          </a:xfrm>
          <a:prstGeom prst="rect">
            <a:avLst/>
          </a:prstGeom>
        </p:spPr>
      </p:pic>
      <p:pic>
        <p:nvPicPr>
          <p:cNvPr id="75" name="図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101" y="3829734"/>
            <a:ext cx="267569" cy="266146"/>
          </a:xfrm>
          <a:prstGeom prst="rect">
            <a:avLst/>
          </a:prstGeom>
        </p:spPr>
      </p:pic>
      <p:pic>
        <p:nvPicPr>
          <p:cNvPr id="76" name="図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478" y="3556680"/>
            <a:ext cx="294815" cy="289986"/>
          </a:xfrm>
          <a:prstGeom prst="rect">
            <a:avLst/>
          </a:prstGeom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966" y="3829734"/>
            <a:ext cx="267569" cy="266146"/>
          </a:xfrm>
          <a:prstGeom prst="rect">
            <a:avLst/>
          </a:prstGeom>
        </p:spPr>
      </p:pic>
      <p:pic>
        <p:nvPicPr>
          <p:cNvPr id="78" name="図 7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3343" y="3556680"/>
            <a:ext cx="294815" cy="289986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831" y="3829734"/>
            <a:ext cx="267569" cy="266146"/>
          </a:xfrm>
          <a:prstGeom prst="rect">
            <a:avLst/>
          </a:prstGeom>
        </p:spPr>
      </p:pic>
      <p:pic>
        <p:nvPicPr>
          <p:cNvPr id="80" name="図 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7208" y="3556680"/>
            <a:ext cx="294815" cy="289986"/>
          </a:xfrm>
          <a:prstGeom prst="rect">
            <a:avLst/>
          </a:prstGeom>
        </p:spPr>
      </p:pic>
      <p:pic>
        <p:nvPicPr>
          <p:cNvPr id="81" name="図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696" y="3829734"/>
            <a:ext cx="267569" cy="266146"/>
          </a:xfrm>
          <a:prstGeom prst="rect">
            <a:avLst/>
          </a:prstGeom>
        </p:spPr>
      </p:pic>
      <p:pic>
        <p:nvPicPr>
          <p:cNvPr id="97" name="図 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1073" y="3556680"/>
            <a:ext cx="294815" cy="289986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561" y="3829734"/>
            <a:ext cx="267569" cy="266146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4938" y="3556680"/>
            <a:ext cx="294815" cy="289986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426" y="3829734"/>
            <a:ext cx="267569" cy="266146"/>
          </a:xfrm>
          <a:prstGeom prst="rect">
            <a:avLst/>
          </a:prstGeom>
        </p:spPr>
      </p:pic>
      <p:pic>
        <p:nvPicPr>
          <p:cNvPr id="101" name="図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8803" y="3556680"/>
            <a:ext cx="294815" cy="289986"/>
          </a:xfrm>
          <a:prstGeom prst="rect">
            <a:avLst/>
          </a:prstGeom>
        </p:spPr>
      </p:pic>
      <p:pic>
        <p:nvPicPr>
          <p:cNvPr id="102" name="図 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91" y="3829734"/>
            <a:ext cx="267569" cy="266146"/>
          </a:xfrm>
          <a:prstGeom prst="rect">
            <a:avLst/>
          </a:prstGeom>
        </p:spPr>
      </p:pic>
      <p:pic>
        <p:nvPicPr>
          <p:cNvPr id="103" name="図 10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2668" y="3556680"/>
            <a:ext cx="294815" cy="289986"/>
          </a:xfrm>
          <a:prstGeom prst="rect">
            <a:avLst/>
          </a:prstGeom>
        </p:spPr>
      </p:pic>
      <p:pic>
        <p:nvPicPr>
          <p:cNvPr id="104" name="図 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156" y="3829734"/>
            <a:ext cx="267569" cy="266146"/>
          </a:xfrm>
          <a:prstGeom prst="rect">
            <a:avLst/>
          </a:prstGeom>
        </p:spPr>
      </p:pic>
      <p:pic>
        <p:nvPicPr>
          <p:cNvPr id="105" name="図 1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6533" y="3556680"/>
            <a:ext cx="294815" cy="28998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3536" y="3182421"/>
            <a:ext cx="1121652" cy="970609"/>
          </a:xfrm>
          <a:prstGeom prst="rect">
            <a:avLst/>
          </a:prstGeom>
        </p:spPr>
      </p:pic>
      <p:pic>
        <p:nvPicPr>
          <p:cNvPr id="106" name="図 1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1952945"/>
            <a:ext cx="292543" cy="303051"/>
          </a:xfrm>
          <a:prstGeom prst="rect">
            <a:avLst/>
          </a:prstGeom>
        </p:spPr>
      </p:pic>
      <p:pic>
        <p:nvPicPr>
          <p:cNvPr id="107" name="図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174390"/>
            <a:ext cx="292543" cy="303051"/>
          </a:xfrm>
          <a:prstGeom prst="rect">
            <a:avLst/>
          </a:prstGeom>
        </p:spPr>
      </p:pic>
      <p:pic>
        <p:nvPicPr>
          <p:cNvPr id="108" name="図 1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395835"/>
            <a:ext cx="292543" cy="303051"/>
          </a:xfrm>
          <a:prstGeom prst="rect">
            <a:avLst/>
          </a:prstGeom>
        </p:spPr>
      </p:pic>
      <p:pic>
        <p:nvPicPr>
          <p:cNvPr id="109" name="図 1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617280"/>
            <a:ext cx="292543" cy="303051"/>
          </a:xfrm>
          <a:prstGeom prst="rect">
            <a:avLst/>
          </a:prstGeom>
        </p:spPr>
      </p:pic>
      <p:pic>
        <p:nvPicPr>
          <p:cNvPr id="110" name="図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838725"/>
            <a:ext cx="292543" cy="303051"/>
          </a:xfrm>
          <a:prstGeom prst="rect">
            <a:avLst/>
          </a:prstGeom>
        </p:spPr>
      </p:pic>
      <p:pic>
        <p:nvPicPr>
          <p:cNvPr id="111" name="図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3060170"/>
            <a:ext cx="292543" cy="303051"/>
          </a:xfrm>
          <a:prstGeom prst="rect">
            <a:avLst/>
          </a:prstGeom>
        </p:spPr>
      </p:pic>
      <p:pic>
        <p:nvPicPr>
          <p:cNvPr id="112" name="図 1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3281618"/>
            <a:ext cx="292543" cy="303051"/>
          </a:xfrm>
          <a:prstGeom prst="rect">
            <a:avLst/>
          </a:prstGeom>
        </p:spPr>
      </p:pic>
      <p:pic>
        <p:nvPicPr>
          <p:cNvPr id="115" name="図 1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1731500"/>
            <a:ext cx="292543" cy="303051"/>
          </a:xfrm>
          <a:prstGeom prst="rect">
            <a:avLst/>
          </a:prstGeom>
        </p:spPr>
      </p:pic>
      <p:pic>
        <p:nvPicPr>
          <p:cNvPr id="116" name="図 1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1952945"/>
            <a:ext cx="292543" cy="303051"/>
          </a:xfrm>
          <a:prstGeom prst="rect">
            <a:avLst/>
          </a:prstGeom>
        </p:spPr>
      </p:pic>
      <p:pic>
        <p:nvPicPr>
          <p:cNvPr id="117" name="図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174390"/>
            <a:ext cx="292543" cy="303051"/>
          </a:xfrm>
          <a:prstGeom prst="rect">
            <a:avLst/>
          </a:prstGeom>
        </p:spPr>
      </p:pic>
      <p:pic>
        <p:nvPicPr>
          <p:cNvPr id="118" name="図 1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395835"/>
            <a:ext cx="292543" cy="303051"/>
          </a:xfrm>
          <a:prstGeom prst="rect">
            <a:avLst/>
          </a:prstGeom>
        </p:spPr>
      </p:pic>
      <p:pic>
        <p:nvPicPr>
          <p:cNvPr id="119" name="図 1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617280"/>
            <a:ext cx="292543" cy="303051"/>
          </a:xfrm>
          <a:prstGeom prst="rect">
            <a:avLst/>
          </a:prstGeom>
        </p:spPr>
      </p:pic>
      <p:pic>
        <p:nvPicPr>
          <p:cNvPr id="120" name="図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838725"/>
            <a:ext cx="292543" cy="303051"/>
          </a:xfrm>
          <a:prstGeom prst="rect">
            <a:avLst/>
          </a:prstGeom>
        </p:spPr>
      </p:pic>
      <p:pic>
        <p:nvPicPr>
          <p:cNvPr id="121" name="図 1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3060170"/>
            <a:ext cx="292543" cy="303051"/>
          </a:xfrm>
          <a:prstGeom prst="rect">
            <a:avLst/>
          </a:prstGeom>
        </p:spPr>
      </p:pic>
      <p:pic>
        <p:nvPicPr>
          <p:cNvPr id="122" name="図 1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3281618"/>
            <a:ext cx="292543" cy="303051"/>
          </a:xfrm>
          <a:prstGeom prst="rect">
            <a:avLst/>
          </a:prstGeom>
        </p:spPr>
      </p:pic>
      <p:pic>
        <p:nvPicPr>
          <p:cNvPr id="134" name="図 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32745" y="305327"/>
            <a:ext cx="907709" cy="8604000"/>
          </a:xfrm>
          <a:prstGeom prst="rect">
            <a:avLst/>
          </a:prstGeom>
        </p:spPr>
      </p:pic>
      <p:pic>
        <p:nvPicPr>
          <p:cNvPr id="135" name="図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04166" y="4202320"/>
            <a:ext cx="838356" cy="776637"/>
          </a:xfrm>
          <a:prstGeom prst="rect">
            <a:avLst/>
          </a:prstGeom>
        </p:spPr>
      </p:pic>
      <p:pic>
        <p:nvPicPr>
          <p:cNvPr id="152" name="図 1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409" y="29911"/>
            <a:ext cx="446390" cy="93635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11"/>
          <a:srcRect l="11976" t="7933"/>
          <a:stretch/>
        </p:blipFill>
        <p:spPr>
          <a:xfrm>
            <a:off x="0" y="0"/>
            <a:ext cx="1084013" cy="507406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2"/>
          <a:srcRect t="27014"/>
          <a:stretch/>
        </p:blipFill>
        <p:spPr>
          <a:xfrm>
            <a:off x="2998918" y="0"/>
            <a:ext cx="6114818" cy="912173"/>
          </a:xfrm>
          <a:prstGeom prst="rect">
            <a:avLst/>
          </a:prstGeom>
        </p:spPr>
      </p:pic>
      <p:pic>
        <p:nvPicPr>
          <p:cNvPr id="146" name="図 1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614" y="356593"/>
            <a:ext cx="446390" cy="936353"/>
          </a:xfrm>
          <a:prstGeom prst="rect">
            <a:avLst/>
          </a:prstGeom>
        </p:spPr>
      </p:pic>
      <p:pic>
        <p:nvPicPr>
          <p:cNvPr id="138" name="図 1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6234" y="402480"/>
            <a:ext cx="446390" cy="936353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961" y="360748"/>
            <a:ext cx="446390" cy="936353"/>
          </a:xfrm>
          <a:prstGeom prst="rect">
            <a:avLst/>
          </a:prstGeom>
        </p:spPr>
      </p:pic>
      <p:pic>
        <p:nvPicPr>
          <p:cNvPr id="151" name="図 1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5968" y="347390"/>
            <a:ext cx="446390" cy="936353"/>
          </a:xfrm>
          <a:prstGeom prst="rect">
            <a:avLst/>
          </a:prstGeom>
        </p:spPr>
      </p:pic>
      <p:pic>
        <p:nvPicPr>
          <p:cNvPr id="154" name="図 1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3985" y="320074"/>
            <a:ext cx="446390" cy="936353"/>
          </a:xfrm>
          <a:prstGeom prst="rect">
            <a:avLst/>
          </a:prstGeom>
        </p:spPr>
      </p:pic>
      <p:pic>
        <p:nvPicPr>
          <p:cNvPr id="156" name="図 1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8026" y="257087"/>
            <a:ext cx="446390" cy="936353"/>
          </a:xfrm>
          <a:prstGeom prst="rect">
            <a:avLst/>
          </a:prstGeom>
        </p:spPr>
      </p:pic>
      <p:pic>
        <p:nvPicPr>
          <p:cNvPr id="158" name="図 1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507" y="315800"/>
            <a:ext cx="446390" cy="93635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3"/>
          <a:srcRect r="16274"/>
          <a:stretch/>
        </p:blipFill>
        <p:spPr>
          <a:xfrm>
            <a:off x="11178435" y="0"/>
            <a:ext cx="1013565" cy="6858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14"/>
          <a:srcRect b="37819"/>
          <a:stretch/>
        </p:blipFill>
        <p:spPr>
          <a:xfrm>
            <a:off x="59950" y="5948181"/>
            <a:ext cx="10260457" cy="90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01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2" name="図 1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80" y="0"/>
            <a:ext cx="893344" cy="4953000"/>
          </a:xfrm>
          <a:prstGeom prst="rect">
            <a:avLst/>
          </a:prstGeom>
        </p:spPr>
      </p:pic>
      <p:pic>
        <p:nvPicPr>
          <p:cNvPr id="133" name="図 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674" y="1131307"/>
            <a:ext cx="838356" cy="776637"/>
          </a:xfrm>
          <a:prstGeom prst="rect">
            <a:avLst/>
          </a:prstGeom>
        </p:spPr>
      </p:pic>
      <p:pic>
        <p:nvPicPr>
          <p:cNvPr id="127" name="図 1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048" y="950284"/>
            <a:ext cx="267569" cy="266146"/>
          </a:xfrm>
          <a:prstGeom prst="rect">
            <a:avLst/>
          </a:prstGeom>
        </p:spPr>
      </p:pic>
      <p:pic>
        <p:nvPicPr>
          <p:cNvPr id="136" name="図 1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4648" y="1161293"/>
            <a:ext cx="907480" cy="705680"/>
          </a:xfrm>
          <a:prstGeom prst="rect">
            <a:avLst/>
          </a:prstGeom>
        </p:spPr>
      </p:pic>
      <p:pic>
        <p:nvPicPr>
          <p:cNvPr id="123" name="図 1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5026"/>
            <a:ext cx="292543" cy="303051"/>
          </a:xfrm>
          <a:prstGeom prst="rect">
            <a:avLst/>
          </a:prstGeom>
        </p:spPr>
      </p:pic>
      <p:pic>
        <p:nvPicPr>
          <p:cNvPr id="124" name="図 1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26471"/>
            <a:ext cx="292543" cy="303051"/>
          </a:xfrm>
          <a:prstGeom prst="rect">
            <a:avLst/>
          </a:prstGeom>
        </p:spPr>
      </p:pic>
      <p:pic>
        <p:nvPicPr>
          <p:cNvPr id="125" name="図 1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447916"/>
            <a:ext cx="292543" cy="303051"/>
          </a:xfrm>
          <a:prstGeom prst="rect">
            <a:avLst/>
          </a:prstGeom>
        </p:spPr>
      </p:pic>
      <p:pic>
        <p:nvPicPr>
          <p:cNvPr id="126" name="図 1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669361"/>
            <a:ext cx="292543" cy="30305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28" y="0"/>
            <a:ext cx="893344" cy="4953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313" y="1131307"/>
            <a:ext cx="838356" cy="776637"/>
          </a:xfrm>
          <a:prstGeom prst="rect">
            <a:avLst/>
          </a:prstGeom>
        </p:spPr>
      </p:pic>
      <p:pic>
        <p:nvPicPr>
          <p:cNvPr id="113" name="図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822" y="946215"/>
            <a:ext cx="267569" cy="266146"/>
          </a:xfrm>
          <a:prstGeom prst="rect">
            <a:avLst/>
          </a:prstGeom>
        </p:spPr>
      </p:pic>
      <p:pic>
        <p:nvPicPr>
          <p:cNvPr id="114" name="図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422" y="1157224"/>
            <a:ext cx="907480" cy="705680"/>
          </a:xfrm>
          <a:prstGeom prst="rect">
            <a:avLst/>
          </a:prstGeom>
        </p:spPr>
      </p:pic>
      <p:pic>
        <p:nvPicPr>
          <p:cNvPr id="128" name="図 1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900"/>
            <a:ext cx="292543" cy="303051"/>
          </a:xfrm>
          <a:prstGeom prst="rect">
            <a:avLst/>
          </a:prstGeom>
        </p:spPr>
      </p:pic>
      <p:pic>
        <p:nvPicPr>
          <p:cNvPr id="129" name="図 1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22345"/>
            <a:ext cx="292543" cy="303051"/>
          </a:xfrm>
          <a:prstGeom prst="rect">
            <a:avLst/>
          </a:prstGeom>
        </p:spPr>
      </p:pic>
      <p:pic>
        <p:nvPicPr>
          <p:cNvPr id="130" name="図 1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443790"/>
            <a:ext cx="292543" cy="303051"/>
          </a:xfrm>
          <a:prstGeom prst="rect">
            <a:avLst/>
          </a:prstGeom>
        </p:spPr>
      </p:pic>
      <p:pic>
        <p:nvPicPr>
          <p:cNvPr id="131" name="図 1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665235"/>
            <a:ext cx="292543" cy="303051"/>
          </a:xfrm>
          <a:prstGeom prst="rect">
            <a:avLst/>
          </a:prstGeom>
        </p:spPr>
      </p:pic>
      <p:pic>
        <p:nvPicPr>
          <p:cNvPr id="140" name="図 1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4831" y="2079050"/>
            <a:ext cx="446390" cy="936353"/>
          </a:xfrm>
          <a:prstGeom prst="rect">
            <a:avLst/>
          </a:prstGeom>
        </p:spPr>
      </p:pic>
      <p:pic>
        <p:nvPicPr>
          <p:cNvPr id="143" name="図 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5223" y="1990477"/>
            <a:ext cx="446390" cy="936353"/>
          </a:xfrm>
          <a:prstGeom prst="rect">
            <a:avLst/>
          </a:prstGeom>
        </p:spPr>
      </p:pic>
      <p:pic>
        <p:nvPicPr>
          <p:cNvPr id="145" name="図 1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4103" y="2520557"/>
            <a:ext cx="446390" cy="936353"/>
          </a:xfrm>
          <a:prstGeom prst="rect">
            <a:avLst/>
          </a:prstGeom>
        </p:spPr>
      </p:pic>
      <p:pic>
        <p:nvPicPr>
          <p:cNvPr id="148" name="図 1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7064" y="2268381"/>
            <a:ext cx="446390" cy="936353"/>
          </a:xfrm>
          <a:prstGeom prst="rect">
            <a:avLst/>
          </a:prstGeom>
        </p:spPr>
      </p:pic>
      <p:pic>
        <p:nvPicPr>
          <p:cNvPr id="155" name="図 1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199" y="1953563"/>
            <a:ext cx="446390" cy="936353"/>
          </a:xfrm>
          <a:prstGeom prst="rect">
            <a:avLst/>
          </a:prstGeom>
        </p:spPr>
      </p:pic>
      <p:pic>
        <p:nvPicPr>
          <p:cNvPr id="171" name="図 1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570" y="2904396"/>
            <a:ext cx="446390" cy="936353"/>
          </a:xfrm>
          <a:prstGeom prst="rect">
            <a:avLst/>
          </a:prstGeom>
        </p:spPr>
      </p:pic>
      <p:pic>
        <p:nvPicPr>
          <p:cNvPr id="172" name="図 1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922" y="2617361"/>
            <a:ext cx="446390" cy="936353"/>
          </a:xfrm>
          <a:prstGeom prst="rect">
            <a:avLst/>
          </a:prstGeom>
        </p:spPr>
      </p:pic>
      <p:pic>
        <p:nvPicPr>
          <p:cNvPr id="173" name="図 1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0363" y="2880165"/>
            <a:ext cx="446390" cy="936353"/>
          </a:xfrm>
          <a:prstGeom prst="rect">
            <a:avLst/>
          </a:prstGeom>
        </p:spPr>
      </p:pic>
      <p:pic>
        <p:nvPicPr>
          <p:cNvPr id="174" name="図 1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6984" y="2903079"/>
            <a:ext cx="446390" cy="936353"/>
          </a:xfrm>
          <a:prstGeom prst="rect">
            <a:avLst/>
          </a:prstGeom>
        </p:spPr>
      </p:pic>
      <p:pic>
        <p:nvPicPr>
          <p:cNvPr id="175" name="図 1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7210" y="2600548"/>
            <a:ext cx="446390" cy="936353"/>
          </a:xfrm>
          <a:prstGeom prst="rect">
            <a:avLst/>
          </a:prstGeom>
        </p:spPr>
      </p:pic>
      <p:pic>
        <p:nvPicPr>
          <p:cNvPr id="159" name="図 1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776" y="2060540"/>
            <a:ext cx="446390" cy="936353"/>
          </a:xfrm>
          <a:prstGeom prst="rect">
            <a:avLst/>
          </a:prstGeom>
        </p:spPr>
      </p:pic>
      <p:pic>
        <p:nvPicPr>
          <p:cNvPr id="160" name="図 1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3753" y="2560759"/>
            <a:ext cx="446390" cy="936353"/>
          </a:xfrm>
          <a:prstGeom prst="rect">
            <a:avLst/>
          </a:prstGeom>
        </p:spPr>
      </p:pic>
      <p:pic>
        <p:nvPicPr>
          <p:cNvPr id="161" name="図 1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084" y="2528716"/>
            <a:ext cx="446390" cy="936353"/>
          </a:xfrm>
          <a:prstGeom prst="rect">
            <a:avLst/>
          </a:prstGeom>
        </p:spPr>
      </p:pic>
      <p:pic>
        <p:nvPicPr>
          <p:cNvPr id="162" name="図 1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6637" y="2452154"/>
            <a:ext cx="446390" cy="936353"/>
          </a:xfrm>
          <a:prstGeom prst="rect">
            <a:avLst/>
          </a:prstGeom>
        </p:spPr>
      </p:pic>
      <p:pic>
        <p:nvPicPr>
          <p:cNvPr id="163" name="図 1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136" y="3026454"/>
            <a:ext cx="446390" cy="936353"/>
          </a:xfrm>
          <a:prstGeom prst="rect">
            <a:avLst/>
          </a:prstGeom>
        </p:spPr>
      </p:pic>
      <p:pic>
        <p:nvPicPr>
          <p:cNvPr id="164" name="図 1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6766" y="2316070"/>
            <a:ext cx="446390" cy="936353"/>
          </a:xfrm>
          <a:prstGeom prst="rect">
            <a:avLst/>
          </a:prstGeom>
        </p:spPr>
      </p:pic>
      <p:pic>
        <p:nvPicPr>
          <p:cNvPr id="165" name="図 1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897" y="1996953"/>
            <a:ext cx="446390" cy="936353"/>
          </a:xfrm>
          <a:prstGeom prst="rect">
            <a:avLst/>
          </a:prstGeom>
        </p:spPr>
      </p:pic>
      <p:pic>
        <p:nvPicPr>
          <p:cNvPr id="166" name="図 1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3101" y="2418540"/>
            <a:ext cx="446390" cy="936353"/>
          </a:xfrm>
          <a:prstGeom prst="rect">
            <a:avLst/>
          </a:prstGeom>
        </p:spPr>
      </p:pic>
      <p:pic>
        <p:nvPicPr>
          <p:cNvPr id="167" name="図 1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3964" y="2876686"/>
            <a:ext cx="446390" cy="936353"/>
          </a:xfrm>
          <a:prstGeom prst="rect">
            <a:avLst/>
          </a:prstGeom>
        </p:spPr>
      </p:pic>
      <p:pic>
        <p:nvPicPr>
          <p:cNvPr id="168" name="図 1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1428" y="2939933"/>
            <a:ext cx="446390" cy="93635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5506" y="4595"/>
            <a:ext cx="1317712" cy="181610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1731500"/>
            <a:ext cx="292543" cy="30305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795" y="3829734"/>
            <a:ext cx="267569" cy="266146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172" y="3556680"/>
            <a:ext cx="294815" cy="289986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660" y="3829734"/>
            <a:ext cx="267569" cy="26614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0037" y="3556680"/>
            <a:ext cx="294815" cy="289986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525" y="3829734"/>
            <a:ext cx="267569" cy="266146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3902" y="3556680"/>
            <a:ext cx="294815" cy="289986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390" y="3829734"/>
            <a:ext cx="267569" cy="266146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7767" y="3556680"/>
            <a:ext cx="294815" cy="289986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255" y="3829734"/>
            <a:ext cx="267569" cy="266146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1632" y="3556680"/>
            <a:ext cx="294815" cy="289986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120" y="3829734"/>
            <a:ext cx="267569" cy="26614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5497" y="3556680"/>
            <a:ext cx="294815" cy="289986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985" y="3829734"/>
            <a:ext cx="267569" cy="266146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9362" y="3556680"/>
            <a:ext cx="294815" cy="289986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850" y="3829734"/>
            <a:ext cx="267569" cy="266146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3227" y="3556680"/>
            <a:ext cx="294815" cy="289986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715" y="3829734"/>
            <a:ext cx="267569" cy="266146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7092" y="3556680"/>
            <a:ext cx="294815" cy="289986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580" y="3829734"/>
            <a:ext cx="267569" cy="266146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0957" y="3556680"/>
            <a:ext cx="294815" cy="289986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445" y="3829734"/>
            <a:ext cx="267569" cy="266146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822" y="3556680"/>
            <a:ext cx="294815" cy="289986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506" y="3829734"/>
            <a:ext cx="267569" cy="266146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7883" y="3556680"/>
            <a:ext cx="294815" cy="289986"/>
          </a:xfrm>
          <a:prstGeom prst="rect">
            <a:avLst/>
          </a:prstGeom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371" y="3829734"/>
            <a:ext cx="267569" cy="266146"/>
          </a:xfrm>
          <a:prstGeom prst="rect">
            <a:avLst/>
          </a:prstGeom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748" y="3556680"/>
            <a:ext cx="294815" cy="289986"/>
          </a:xfrm>
          <a:prstGeom prst="rect">
            <a:avLst/>
          </a:prstGeom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236" y="3829734"/>
            <a:ext cx="267569" cy="266146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5613" y="3556680"/>
            <a:ext cx="294815" cy="289986"/>
          </a:xfrm>
          <a:prstGeom prst="rect">
            <a:avLst/>
          </a:prstGeom>
        </p:spPr>
      </p:pic>
      <p:pic>
        <p:nvPicPr>
          <p:cNvPr id="75" name="図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101" y="3829734"/>
            <a:ext cx="267569" cy="266146"/>
          </a:xfrm>
          <a:prstGeom prst="rect">
            <a:avLst/>
          </a:prstGeom>
        </p:spPr>
      </p:pic>
      <p:pic>
        <p:nvPicPr>
          <p:cNvPr id="76" name="図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478" y="3556680"/>
            <a:ext cx="294815" cy="289986"/>
          </a:xfrm>
          <a:prstGeom prst="rect">
            <a:avLst/>
          </a:prstGeom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966" y="3829734"/>
            <a:ext cx="267569" cy="266146"/>
          </a:xfrm>
          <a:prstGeom prst="rect">
            <a:avLst/>
          </a:prstGeom>
        </p:spPr>
      </p:pic>
      <p:pic>
        <p:nvPicPr>
          <p:cNvPr id="78" name="図 7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3343" y="3556680"/>
            <a:ext cx="294815" cy="289986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831" y="3829734"/>
            <a:ext cx="267569" cy="266146"/>
          </a:xfrm>
          <a:prstGeom prst="rect">
            <a:avLst/>
          </a:prstGeom>
        </p:spPr>
      </p:pic>
      <p:pic>
        <p:nvPicPr>
          <p:cNvPr id="80" name="図 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7208" y="3556680"/>
            <a:ext cx="294815" cy="289986"/>
          </a:xfrm>
          <a:prstGeom prst="rect">
            <a:avLst/>
          </a:prstGeom>
        </p:spPr>
      </p:pic>
      <p:pic>
        <p:nvPicPr>
          <p:cNvPr id="81" name="図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696" y="3829734"/>
            <a:ext cx="267569" cy="266146"/>
          </a:xfrm>
          <a:prstGeom prst="rect">
            <a:avLst/>
          </a:prstGeom>
        </p:spPr>
      </p:pic>
      <p:pic>
        <p:nvPicPr>
          <p:cNvPr id="97" name="図 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1073" y="3556680"/>
            <a:ext cx="294815" cy="289986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561" y="3829734"/>
            <a:ext cx="267569" cy="266146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4938" y="3556680"/>
            <a:ext cx="294815" cy="289986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426" y="3829734"/>
            <a:ext cx="267569" cy="266146"/>
          </a:xfrm>
          <a:prstGeom prst="rect">
            <a:avLst/>
          </a:prstGeom>
        </p:spPr>
      </p:pic>
      <p:pic>
        <p:nvPicPr>
          <p:cNvPr id="101" name="図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8803" y="3556680"/>
            <a:ext cx="294815" cy="289986"/>
          </a:xfrm>
          <a:prstGeom prst="rect">
            <a:avLst/>
          </a:prstGeom>
        </p:spPr>
      </p:pic>
      <p:pic>
        <p:nvPicPr>
          <p:cNvPr id="102" name="図 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91" y="3829734"/>
            <a:ext cx="267569" cy="266146"/>
          </a:xfrm>
          <a:prstGeom prst="rect">
            <a:avLst/>
          </a:prstGeom>
        </p:spPr>
      </p:pic>
      <p:pic>
        <p:nvPicPr>
          <p:cNvPr id="103" name="図 10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2668" y="3556680"/>
            <a:ext cx="294815" cy="289986"/>
          </a:xfrm>
          <a:prstGeom prst="rect">
            <a:avLst/>
          </a:prstGeom>
        </p:spPr>
      </p:pic>
      <p:pic>
        <p:nvPicPr>
          <p:cNvPr id="104" name="図 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156" y="3829734"/>
            <a:ext cx="267569" cy="266146"/>
          </a:xfrm>
          <a:prstGeom prst="rect">
            <a:avLst/>
          </a:prstGeom>
        </p:spPr>
      </p:pic>
      <p:pic>
        <p:nvPicPr>
          <p:cNvPr id="105" name="図 1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6533" y="3556680"/>
            <a:ext cx="294815" cy="289986"/>
          </a:xfrm>
          <a:prstGeom prst="rect">
            <a:avLst/>
          </a:prstGeom>
        </p:spPr>
      </p:pic>
      <p:pic>
        <p:nvPicPr>
          <p:cNvPr id="106" name="図 1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1952945"/>
            <a:ext cx="292543" cy="303051"/>
          </a:xfrm>
          <a:prstGeom prst="rect">
            <a:avLst/>
          </a:prstGeom>
        </p:spPr>
      </p:pic>
      <p:pic>
        <p:nvPicPr>
          <p:cNvPr id="107" name="図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174390"/>
            <a:ext cx="292543" cy="303051"/>
          </a:xfrm>
          <a:prstGeom prst="rect">
            <a:avLst/>
          </a:prstGeom>
        </p:spPr>
      </p:pic>
      <p:pic>
        <p:nvPicPr>
          <p:cNvPr id="108" name="図 1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395835"/>
            <a:ext cx="292543" cy="303051"/>
          </a:xfrm>
          <a:prstGeom prst="rect">
            <a:avLst/>
          </a:prstGeom>
        </p:spPr>
      </p:pic>
      <p:pic>
        <p:nvPicPr>
          <p:cNvPr id="109" name="図 1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617280"/>
            <a:ext cx="292543" cy="303051"/>
          </a:xfrm>
          <a:prstGeom prst="rect">
            <a:avLst/>
          </a:prstGeom>
        </p:spPr>
      </p:pic>
      <p:pic>
        <p:nvPicPr>
          <p:cNvPr id="110" name="図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2838725"/>
            <a:ext cx="292543" cy="303051"/>
          </a:xfrm>
          <a:prstGeom prst="rect">
            <a:avLst/>
          </a:prstGeom>
        </p:spPr>
      </p:pic>
      <p:pic>
        <p:nvPicPr>
          <p:cNvPr id="111" name="図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3060170"/>
            <a:ext cx="292543" cy="303051"/>
          </a:xfrm>
          <a:prstGeom prst="rect">
            <a:avLst/>
          </a:prstGeom>
        </p:spPr>
      </p:pic>
      <p:pic>
        <p:nvPicPr>
          <p:cNvPr id="112" name="図 1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230" y="3281618"/>
            <a:ext cx="292543" cy="303051"/>
          </a:xfrm>
          <a:prstGeom prst="rect">
            <a:avLst/>
          </a:prstGeom>
        </p:spPr>
      </p:pic>
      <p:pic>
        <p:nvPicPr>
          <p:cNvPr id="115" name="図 1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1731500"/>
            <a:ext cx="292543" cy="303051"/>
          </a:xfrm>
          <a:prstGeom prst="rect">
            <a:avLst/>
          </a:prstGeom>
        </p:spPr>
      </p:pic>
      <p:pic>
        <p:nvPicPr>
          <p:cNvPr id="116" name="図 1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1952945"/>
            <a:ext cx="292543" cy="303051"/>
          </a:xfrm>
          <a:prstGeom prst="rect">
            <a:avLst/>
          </a:prstGeom>
        </p:spPr>
      </p:pic>
      <p:pic>
        <p:nvPicPr>
          <p:cNvPr id="117" name="図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174390"/>
            <a:ext cx="292543" cy="303051"/>
          </a:xfrm>
          <a:prstGeom prst="rect">
            <a:avLst/>
          </a:prstGeom>
        </p:spPr>
      </p:pic>
      <p:pic>
        <p:nvPicPr>
          <p:cNvPr id="118" name="図 1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395835"/>
            <a:ext cx="292543" cy="303051"/>
          </a:xfrm>
          <a:prstGeom prst="rect">
            <a:avLst/>
          </a:prstGeom>
        </p:spPr>
      </p:pic>
      <p:pic>
        <p:nvPicPr>
          <p:cNvPr id="119" name="図 1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617280"/>
            <a:ext cx="292543" cy="303051"/>
          </a:xfrm>
          <a:prstGeom prst="rect">
            <a:avLst/>
          </a:prstGeom>
        </p:spPr>
      </p:pic>
      <p:pic>
        <p:nvPicPr>
          <p:cNvPr id="120" name="図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2838725"/>
            <a:ext cx="292543" cy="303051"/>
          </a:xfrm>
          <a:prstGeom prst="rect">
            <a:avLst/>
          </a:prstGeom>
        </p:spPr>
      </p:pic>
      <p:pic>
        <p:nvPicPr>
          <p:cNvPr id="121" name="図 1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3060170"/>
            <a:ext cx="292543" cy="303051"/>
          </a:xfrm>
          <a:prstGeom prst="rect">
            <a:avLst/>
          </a:prstGeom>
        </p:spPr>
      </p:pic>
      <p:pic>
        <p:nvPicPr>
          <p:cNvPr id="122" name="図 1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627" y="3281618"/>
            <a:ext cx="292543" cy="303051"/>
          </a:xfrm>
          <a:prstGeom prst="rect">
            <a:avLst/>
          </a:prstGeom>
        </p:spPr>
      </p:pic>
      <p:pic>
        <p:nvPicPr>
          <p:cNvPr id="134" name="図 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32745" y="305327"/>
            <a:ext cx="907709" cy="8604000"/>
          </a:xfrm>
          <a:prstGeom prst="rect">
            <a:avLst/>
          </a:prstGeom>
        </p:spPr>
      </p:pic>
      <p:pic>
        <p:nvPicPr>
          <p:cNvPr id="135" name="図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04166" y="4202320"/>
            <a:ext cx="838356" cy="776637"/>
          </a:xfrm>
          <a:prstGeom prst="rect">
            <a:avLst/>
          </a:prstGeom>
        </p:spPr>
      </p:pic>
      <p:pic>
        <p:nvPicPr>
          <p:cNvPr id="152" name="図 1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409" y="29911"/>
            <a:ext cx="446390" cy="93635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10"/>
          <a:srcRect l="11976" t="7933"/>
          <a:stretch/>
        </p:blipFill>
        <p:spPr>
          <a:xfrm>
            <a:off x="0" y="0"/>
            <a:ext cx="1084013" cy="507406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1"/>
          <a:srcRect t="27014"/>
          <a:stretch/>
        </p:blipFill>
        <p:spPr>
          <a:xfrm>
            <a:off x="2998918" y="0"/>
            <a:ext cx="6114818" cy="912173"/>
          </a:xfrm>
          <a:prstGeom prst="rect">
            <a:avLst/>
          </a:prstGeom>
        </p:spPr>
      </p:pic>
      <p:pic>
        <p:nvPicPr>
          <p:cNvPr id="146" name="図 1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614" y="356593"/>
            <a:ext cx="446390" cy="936353"/>
          </a:xfrm>
          <a:prstGeom prst="rect">
            <a:avLst/>
          </a:prstGeom>
        </p:spPr>
      </p:pic>
      <p:pic>
        <p:nvPicPr>
          <p:cNvPr id="138" name="図 1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6234" y="402480"/>
            <a:ext cx="446390" cy="936353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961" y="360748"/>
            <a:ext cx="446390" cy="936353"/>
          </a:xfrm>
          <a:prstGeom prst="rect">
            <a:avLst/>
          </a:prstGeom>
        </p:spPr>
      </p:pic>
      <p:pic>
        <p:nvPicPr>
          <p:cNvPr id="151" name="図 1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5968" y="347390"/>
            <a:ext cx="446390" cy="936353"/>
          </a:xfrm>
          <a:prstGeom prst="rect">
            <a:avLst/>
          </a:prstGeom>
        </p:spPr>
      </p:pic>
      <p:pic>
        <p:nvPicPr>
          <p:cNvPr id="154" name="図 1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3985" y="320074"/>
            <a:ext cx="446390" cy="936353"/>
          </a:xfrm>
          <a:prstGeom prst="rect">
            <a:avLst/>
          </a:prstGeom>
        </p:spPr>
      </p:pic>
      <p:pic>
        <p:nvPicPr>
          <p:cNvPr id="156" name="図 1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8026" y="257087"/>
            <a:ext cx="446390" cy="936353"/>
          </a:xfrm>
          <a:prstGeom prst="rect">
            <a:avLst/>
          </a:prstGeom>
        </p:spPr>
      </p:pic>
      <p:pic>
        <p:nvPicPr>
          <p:cNvPr id="158" name="図 1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507" y="315800"/>
            <a:ext cx="446390" cy="93635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2"/>
          <a:srcRect r="16274"/>
          <a:stretch/>
        </p:blipFill>
        <p:spPr>
          <a:xfrm>
            <a:off x="11178435" y="0"/>
            <a:ext cx="1013565" cy="6858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13"/>
          <a:srcRect b="37819"/>
          <a:stretch/>
        </p:blipFill>
        <p:spPr>
          <a:xfrm>
            <a:off x="59950" y="5948181"/>
            <a:ext cx="10260457" cy="909819"/>
          </a:xfrm>
          <a:prstGeom prst="rect">
            <a:avLst/>
          </a:prstGeom>
        </p:spPr>
      </p:pic>
      <p:pic>
        <p:nvPicPr>
          <p:cNvPr id="137" name="図 1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404" y="3516231"/>
            <a:ext cx="907480" cy="70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22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0</Words>
  <Application>Microsoft Office PowerPoint</Application>
  <PresentationFormat>ワイド画面</PresentationFormat>
  <Paragraphs>0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大洋</dc:creator>
  <cp:lastModifiedBy>大洋</cp:lastModifiedBy>
  <cp:revision>47</cp:revision>
  <dcterms:created xsi:type="dcterms:W3CDTF">2025-03-11T01:56:11Z</dcterms:created>
  <dcterms:modified xsi:type="dcterms:W3CDTF">2025-04-21T06:02:31Z</dcterms:modified>
</cp:coreProperties>
</file>